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68" r:id="rId6"/>
    <p:sldId id="270" r:id="rId7"/>
    <p:sldId id="275" r:id="rId8"/>
    <p:sldId id="274" r:id="rId9"/>
    <p:sldId id="276" r:id="rId10"/>
    <p:sldId id="277" r:id="rId11"/>
    <p:sldId id="278" r:id="rId12"/>
    <p:sldId id="259" r:id="rId13"/>
    <p:sldId id="261" r:id="rId14"/>
    <p:sldId id="27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303"/>
    <a:srgbClr val="1B1BB1"/>
    <a:srgbClr val="FFF5D9"/>
    <a:srgbClr val="3CD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5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6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4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4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9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4453-D7A1-49C7-9393-5695C277AF46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5839-88E5-4FE7-88C7-BFABCB5D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6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1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g"/><Relationship Id="rId7" Type="http://schemas.openxmlformats.org/officeDocument/2006/relationships/image" Target="../media/image73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6.png"/><Relationship Id="rId5" Type="http://schemas.openxmlformats.org/officeDocument/2006/relationships/image" Target="../media/image71.jpeg"/><Relationship Id="rId10" Type="http://schemas.openxmlformats.org/officeDocument/2006/relationships/hyperlink" Target="http://www.sosnovybor-ykt.ru/" TargetMode="External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channel/UCOg96YL_UKEGLIWL4uNmxkA" TargetMode="External"/><Relationship Id="rId4" Type="http://schemas.openxmlformats.org/officeDocument/2006/relationships/hyperlink" Target="https://www.instagram.com/sosnovybor_yk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4.png"/><Relationship Id="rId5" Type="http://schemas.openxmlformats.org/officeDocument/2006/relationships/image" Target="../media/image9.jpg"/><Relationship Id="rId10" Type="http://schemas.openxmlformats.org/officeDocument/2006/relationships/hyperlink" Target="https://www.instagram.com/instruktivka_sb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hyperlink" Target="https://www.instagram.com/dusha_sever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1.png"/><Relationship Id="rId7" Type="http://schemas.openxmlformats.org/officeDocument/2006/relationships/image" Target="../media/image4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hyperlink" Target="http://www.canv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975" y="261492"/>
            <a:ext cx="1148926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Как составить программы онлайн смен: идеи, методики </a:t>
            </a:r>
            <a:endParaRPr lang="ru-RU" sz="2800" dirty="0"/>
          </a:p>
        </p:txBody>
      </p:sp>
      <p:sp>
        <p:nvSpPr>
          <p:cNvPr id="2" name="AutoShape 8" descr="http://sosnovybor-ykt.ru/wp-content/uploads/2019/08/xIMG_0276.jpg.pagespeed.ic.pT8djhMWV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sosnovybor-ykt.ru/wp-content/uploads/2019/07/%D0%94%D1%83%D1%88%D0%B0-%D0%A1%D0%B5%D0%B2%D0%B5%D1%80%D0%B0-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47" y="1012578"/>
            <a:ext cx="8385921" cy="558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619" y="162589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блок «Время радости!»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s://s3.amazonaws.com/SSL_Assets/Robb+Shirley/youtube+icon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09" y="1076798"/>
            <a:ext cx="913135" cy="117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sosnovybor-ykt.ru/wp-content/uploads/2019/03/wsi-imageoptim-IMG_5584-13-03-19-09-04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1" y="747364"/>
            <a:ext cx="4949247" cy="371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http://sosnovybor-ykt.ru/wp-content/uploads/2020/02/ximage-27-02-20-11-54-5.jpeg.pagespeed.ic.oY-PhpVPDx.web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" y="832873"/>
            <a:ext cx="3641617" cy="2731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upload.wikimedia.org/wikipedia/commons/thumb/a/ad/Logo_of_Google_Drive.svg/1200px-Logo_of_Google_Drive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75" y="2153614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http://sosnovybor-ykt.ru/wp-content/uploads/2019/06/xIMG_2712.jpg.pagespeed.ic.3mIGYLgNe3.web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70" y="3508905"/>
            <a:ext cx="4824557" cy="321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osnovybor-ykt.ru/wp-content/uploads/2019/06/640x426xIMG_2447-800x533.jpg.pagespeed.ic.RDtx47fytH.web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2" y="3765304"/>
            <a:ext cx="4189872" cy="279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22" y="714870"/>
            <a:ext cx="5940128" cy="585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1619" y="162589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блок «Время мудрости»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oddjob.ru/upload/iblock/27d/27d9f1c64228947a21b671f70e0f356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498" y="162589"/>
            <a:ext cx="1093559" cy="110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34" y="1299645"/>
            <a:ext cx="3972653" cy="391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2" y="2290549"/>
            <a:ext cx="4335963" cy="427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0694" y="4800600"/>
            <a:ext cx="2675466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7794" y="4800600"/>
            <a:ext cx="2675466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212d.ru/site_ds/files/ds59/images/2020041328123088679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53" y="1896472"/>
            <a:ext cx="6373943" cy="43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a.d-cd.net/576ca39s-19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56343"/>
            <a:ext cx="1204332" cy="105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load.wikimedia.org/wikipedia/commons/thumb/a/ad/Logo_of_Google_Drive.svg/1200px-Logo_of_Google_Drive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34" y="286855"/>
            <a:ext cx="1016192" cy="102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oddjob.ru/upload/iblock/27d/27d9f1c64228947a21b671f70e0f356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" y="286856"/>
            <a:ext cx="1421981" cy="98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rimer.sosh1-12.ru/wp-content/uploads/2017/05/trell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71" y="286856"/>
            <a:ext cx="3152576" cy="1020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8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1" y="291199"/>
            <a:ext cx="2438199" cy="3026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72" y="683042"/>
            <a:ext cx="5580294" cy="263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03" y="3317413"/>
            <a:ext cx="3515433" cy="354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5881" y="96432"/>
            <a:ext cx="10921999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Рабочая тетрадь на </a:t>
            </a:r>
            <a:r>
              <a:rPr lang="en-US" sz="4000" b="1" dirty="0" smtClean="0"/>
              <a:t>Trello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62" y="804318"/>
            <a:ext cx="2729540" cy="3860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56" y="3317413"/>
            <a:ext cx="2612251" cy="3426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83" y="3448885"/>
            <a:ext cx="2410244" cy="34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86" y="215631"/>
            <a:ext cx="2952127" cy="3936169"/>
          </a:xfrm>
          <a:prstGeom prst="rect">
            <a:avLst/>
          </a:prstGeom>
        </p:spPr>
      </p:pic>
      <p:pic>
        <p:nvPicPr>
          <p:cNvPr id="2062" name="Picture 14" descr="http://sosnovybor-ykt.ru/wp-content/uploads/2019/07/xIMG_8255-28-07-19-09-17.jpeg.pagespeed.ic.kDlDI6aIVg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86" y="3992802"/>
            <a:ext cx="3596611" cy="269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89" y="2039767"/>
            <a:ext cx="3916797" cy="261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DSC008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3059195"/>
            <a:ext cx="3622174" cy="242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846" y="179440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ПРОФИЛЬНЫЕ СМЕНЫ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Elena\Documents\ОВИДО\Новые имена\Сулустар\IMG_647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6" y="4792718"/>
            <a:ext cx="3617460" cy="192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sosnovybor-ykt.ru/wp-content/uploads/2019/03/640x426xIMG_0171-800x533.jpg.pagespeed.ic.-O4vLFTM1v.web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53" y="835224"/>
            <a:ext cx="2917920" cy="170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SC0087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02" y="4580470"/>
            <a:ext cx="3789892" cy="213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" y="887788"/>
            <a:ext cx="3257111" cy="217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33" y="4505093"/>
            <a:ext cx="3671679" cy="2351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13" y="2865970"/>
            <a:ext cx="4373756" cy="291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5846" y="170970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ПРОФИЛЬНЫЕ СМЕНЫ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sosnovybor-ykt.ru/wp-content/uploads/2019/08/IMG_0306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1" y="824465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osnovybor-ykt.ru/wp-content/uploads/2019/08/640x426xIMG_9939-800x533.jpg.pagespeed.ic.LKYLxORS3i.we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433" y="3167215"/>
            <a:ext cx="2618679" cy="176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SC008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91" y="893186"/>
            <a:ext cx="3866022" cy="217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SC025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37" y="841190"/>
            <a:ext cx="3708127" cy="208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SC025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" y="2729465"/>
            <a:ext cx="3557393" cy="200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osnovybor-ykt.ru/wp-content/uploads/2019/08/640x426xIMG_9702-1-800x533.jpg.pagespeed.ic.7v41QxBrhW.web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8" y="4703185"/>
            <a:ext cx="3232420" cy="215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1330" y="6371153"/>
            <a:ext cx="273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www.sosnovybor-ykt.ru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5" name="Рисунок 14" descr="https://lh3.googleusercontent.com/yvpvEUnGIpX7gPSngf6BA_GWbFANDn2l0uYqVXgXV3eyvdGkS10yrZ_WqEsH7GCB2O34caeicmQR3r4QlpWG6BIu=w196-h196-n-l9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88" y="6311860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9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067" y="536489"/>
            <a:ext cx="1148926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МАСТЕР-КЛАССЫ ОТ ПЕДАГОГОВ ДО</a:t>
            </a:r>
            <a:endParaRPr lang="ru-RU" sz="2800" dirty="0"/>
          </a:p>
        </p:txBody>
      </p:sp>
      <p:pic>
        <p:nvPicPr>
          <p:cNvPr id="6" name="Рисунок 5" descr="https://oddjob.ru/upload/iblock/27d/27d9f1c64228947a21b671f70e0f356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15" y="1212330"/>
            <a:ext cx="1334543" cy="112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3.amazonaws.com/SSL_Assets/Robb+Shirley/youtube+iconp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78" y="1137525"/>
            <a:ext cx="956536" cy="10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20238" y="2306550"/>
            <a:ext cx="223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sosnovybor_ykt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43583" y="2210312"/>
            <a:ext cx="223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«Сосновый бор»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7868" y="2656558"/>
            <a:ext cx="453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https://www.instagram.com/sosnovybor_ykt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6148" y="2491216"/>
            <a:ext cx="5734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www.youtube.com/channel/UCOg96YL_UKEGLIWL4uNmxkA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C:\Users\14\Downloads\WhatsApp Image 2020-05-25 at 19.16.23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3137547"/>
            <a:ext cx="2989965" cy="3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4\Downloads\WhatsApp Image 2020-05-25 at 19.16.23 (8)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86" y="3025890"/>
            <a:ext cx="2604024" cy="3720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5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44" y="1149689"/>
            <a:ext cx="2932727" cy="2082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067" y="358689"/>
            <a:ext cx="1148926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1BB1"/>
                </a:solidFill>
              </a:rPr>
              <a:t>Онлайн-инструктивный курс «</a:t>
            </a:r>
            <a:r>
              <a:rPr lang="ru-RU" sz="2800" b="1" dirty="0" err="1" smtClean="0">
                <a:solidFill>
                  <a:srgbClr val="1B1BB1"/>
                </a:solidFill>
              </a:rPr>
              <a:t>Инструктивка</a:t>
            </a:r>
            <a:r>
              <a:rPr lang="ru-RU" sz="2800" b="1" dirty="0" smtClean="0">
                <a:solidFill>
                  <a:srgbClr val="1B1BB1"/>
                </a:solidFill>
              </a:rPr>
              <a:t> 2020»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11" y="887623"/>
            <a:ext cx="1925023" cy="1866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2" y="1123950"/>
            <a:ext cx="3225548" cy="2290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02" y="3998666"/>
            <a:ext cx="2602749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2" y="4095014"/>
            <a:ext cx="2677193" cy="1900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33" y="4023261"/>
            <a:ext cx="2662237" cy="1890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54" y="1123950"/>
            <a:ext cx="3005236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58" y="3998666"/>
            <a:ext cx="2636516" cy="18724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28908" y="3455739"/>
            <a:ext cx="4481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https://www.instagram.com/instruktivka_sb</a:t>
            </a:r>
            <a:r>
              <a:rPr lang="ru-RU" dirty="0" smtClean="0">
                <a:hlinkClick r:id="rId10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30033" y="2976484"/>
            <a:ext cx="2365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solidFill>
                  <a:srgbClr val="FF0000"/>
                </a:solidFill>
                <a:latin typeface="-apple-system"/>
              </a:rPr>
              <a:t>@</a:t>
            </a:r>
            <a:r>
              <a:rPr lang="en-US" sz="2000" b="1" dirty="0" err="1" smtClean="0">
                <a:solidFill>
                  <a:srgbClr val="FF0000"/>
                </a:solidFill>
                <a:latin typeface="-apple-system"/>
              </a:rPr>
              <a:t>instruktivka_sb</a:t>
            </a:r>
            <a:endParaRPr lang="en-US" sz="2000" b="1" i="0" dirty="0">
              <a:solidFill>
                <a:srgbClr val="FF0000"/>
              </a:solidFill>
              <a:latin typeface="-apple-system"/>
            </a:endParaRPr>
          </a:p>
        </p:txBody>
      </p:sp>
      <p:pic>
        <p:nvPicPr>
          <p:cNvPr id="14" name="Рисунок 13" descr="https://oddjob.ru/upload/iblock/27d/27d9f1c64228947a21b671f70e0f3561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3" y="2464376"/>
            <a:ext cx="640608" cy="544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107" y="175808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Вожатский отряд «Душа Севера»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97" y="3867150"/>
            <a:ext cx="399737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08" y="760583"/>
            <a:ext cx="1925023" cy="1866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42" y="3371850"/>
            <a:ext cx="3189263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4022118"/>
            <a:ext cx="3807227" cy="251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68" y="1013045"/>
            <a:ext cx="3520640" cy="198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2" y="927453"/>
            <a:ext cx="2221951" cy="296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09" y="1013045"/>
            <a:ext cx="3543300" cy="2359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7843805" y="3396680"/>
            <a:ext cx="435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https://www.instagram.com/dusha_severa</a:t>
            </a:r>
            <a:r>
              <a:rPr lang="ru-RU" dirty="0" smtClean="0">
                <a:hlinkClick r:id="rId9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175146" y="3027592"/>
            <a:ext cx="171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@</a:t>
            </a:r>
            <a:r>
              <a:rPr lang="en-US" b="1" dirty="0" err="1" smtClean="0">
                <a:solidFill>
                  <a:srgbClr val="FF0000"/>
                </a:solidFill>
              </a:rPr>
              <a:t>dusha_severa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https://oddjob.ru/upload/iblock/27d/27d9f1c64228947a21b671f70e0f356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13" y="2464376"/>
            <a:ext cx="640608" cy="544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3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312" y="249287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Онлайн – смена «Сосновские каникулы»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18" y="1005060"/>
            <a:ext cx="4012982" cy="5620423"/>
          </a:xfrm>
          <a:prstGeom prst="rect">
            <a:avLst/>
          </a:prstGeom>
        </p:spPr>
      </p:pic>
      <p:pic>
        <p:nvPicPr>
          <p:cNvPr id="6" name="Рисунок 5" descr="https://oddjob.ru/upload/iblock/27d/27d9f1c64228947a21b671f70e0f356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25" y="1437495"/>
            <a:ext cx="1579801" cy="12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3.amazonaws.com/SSL_Assets/Robb+Shirley/youtube+iconp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92" y="1437495"/>
            <a:ext cx="956536" cy="114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i.ytimg.com/vi/ObtA2cPO5aM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2" y="3699867"/>
            <a:ext cx="2574925" cy="14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a.d-cd.net/576ca39s-19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15" y="3904635"/>
            <a:ext cx="1329690" cy="1038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sosnovybor-ykt.ru/wp-content/uploads/2019/07/640x426xIMG_4948-800x533.jpg.pagespeed.ic.NcthN1oTgz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00" y="4036423"/>
            <a:ext cx="4078159" cy="271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osnovybor-ykt.ru/wp-content/uploads/2019/07/640x426xIMG_4964-800x533.jpg.pagespeed.ic.s6XK-c642a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5" y="2027422"/>
            <a:ext cx="4554925" cy="303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619" y="162589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 </a:t>
            </a:r>
            <a:r>
              <a:rPr lang="ru-RU" sz="3200" b="1" dirty="0" smtClean="0">
                <a:solidFill>
                  <a:srgbClr val="002060"/>
                </a:solidFill>
              </a:rPr>
              <a:t>блок «Я – </a:t>
            </a:r>
            <a:r>
              <a:rPr lang="ru-RU" sz="3200" b="1" dirty="0" err="1" smtClean="0">
                <a:solidFill>
                  <a:srgbClr val="002060"/>
                </a:solidFill>
              </a:rPr>
              <a:t>движ</a:t>
            </a:r>
            <a:r>
              <a:rPr lang="ru-RU" sz="3200" b="1" dirty="0" smtClean="0">
                <a:solidFill>
                  <a:srgbClr val="002060"/>
                </a:solidFill>
              </a:rPr>
              <a:t>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oddjob.ru/upload/iblock/27d/27d9f1c64228947a21b671f70e0f356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85" y="1316753"/>
            <a:ext cx="1579801" cy="12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sosnovybor-ykt.ru/wp-content/uploads/2019/07/640x426xIMG_4982-800x533.jpg.pagespeed.ic.hYF31R6PIR.we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9" y="884585"/>
            <a:ext cx="4251733" cy="283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2" y="2958225"/>
            <a:ext cx="2770984" cy="269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93" y="2812966"/>
            <a:ext cx="2954272" cy="368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1" r="17664" b="2338"/>
          <a:stretch/>
        </p:blipFill>
        <p:spPr>
          <a:xfrm>
            <a:off x="2621551" y="5261024"/>
            <a:ext cx="2436930" cy="154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1619" y="162589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блок «Посмотри вокруг!»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oddjob.ru/upload/iblock/27d/27d9f1c64228947a21b671f70e0f356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26" y="916271"/>
            <a:ext cx="1055474" cy="81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3.amazonaws.com/SSL_Assets/Robb+Shirley/youtube+iconpn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831" y="2034926"/>
            <a:ext cx="666863" cy="85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i.ytimg.com/vi/ObtA2cPO5aM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427" y="3984355"/>
            <a:ext cx="1331220" cy="7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a.d-cd.net/576ca39s-192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821" y="3131449"/>
            <a:ext cx="931817" cy="69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6" y="793843"/>
            <a:ext cx="2929861" cy="190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0" y="4765956"/>
            <a:ext cx="2493317" cy="204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93" y="3592112"/>
            <a:ext cx="2271074" cy="309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71" y="816624"/>
            <a:ext cx="2467393" cy="248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5" y="2958225"/>
            <a:ext cx="2392377" cy="327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62" y="767824"/>
            <a:ext cx="2558927" cy="253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36" y="838165"/>
            <a:ext cx="2286591" cy="287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https://upload.wikimedia.org/wikipedia/commons/thumb/a/ad/Logo_of_Google_Drive.svg/1200px-Logo_of_Google_Drive.svg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574" y="4733166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46" y="170970"/>
            <a:ext cx="11489267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TEAM CANVAS</a:t>
            </a:r>
            <a:r>
              <a:rPr lang="ru-RU" sz="3200" b="1" dirty="0" smtClean="0">
                <a:solidFill>
                  <a:srgbClr val="002060"/>
                </a:solidFill>
              </a:rPr>
              <a:t>. Самое важное, что нужно обсудить команде, чтобы сделать работу продуктивной и слаженной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830" y="1536988"/>
            <a:ext cx="397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Название команды:___________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3188" y="1536988"/>
            <a:ext cx="496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Сроки реализации проекта:__________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04283"/>
              </p:ext>
            </p:extLst>
          </p:nvPr>
        </p:nvGraphicFramePr>
        <p:xfrm>
          <a:off x="481263" y="2021304"/>
          <a:ext cx="11333850" cy="464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450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ЛИЧНЫЕ ЦЕЛИ: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B90303"/>
                          </a:solidFill>
                        </a:rPr>
                        <a:t>ОБЩАЯ</a:t>
                      </a:r>
                      <a:r>
                        <a:rPr lang="ru-RU" baseline="0" dirty="0" smtClean="0">
                          <a:solidFill>
                            <a:srgbClr val="B90303"/>
                          </a:solidFill>
                        </a:rPr>
                        <a:t> ЦЕЛЬ</a:t>
                      </a:r>
                      <a:endParaRPr lang="ru-RU" dirty="0">
                        <a:solidFill>
                          <a:srgbClr val="B90303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B90303"/>
                          </a:solidFill>
                        </a:rPr>
                        <a:t>РОЛИ: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Кто ты есть?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Кем ты хочешь стать?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50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B90303"/>
                          </a:solidFill>
                        </a:rPr>
                        <a:t>СИЛЬНЫЕ И СЛАБЫЕ</a:t>
                      </a:r>
                      <a:r>
                        <a:rPr lang="ru-RU" baseline="0" dirty="0" smtClean="0">
                          <a:solidFill>
                            <a:srgbClr val="B90303"/>
                          </a:solidFill>
                        </a:rPr>
                        <a:t> СТОРОНЫ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Академическая честность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rgbClr val="B90303"/>
                          </a:solidFill>
                        </a:rPr>
                        <a:t>РИСКИ</a:t>
                      </a:r>
                      <a:endParaRPr lang="ru-RU" b="1" dirty="0">
                        <a:solidFill>
                          <a:srgbClr val="B90303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B90303"/>
                          </a:solidFill>
                        </a:rPr>
                        <a:t>ПРАВИЛА</a:t>
                      </a:r>
                      <a:r>
                        <a:rPr lang="ru-RU" b="1" baseline="0" dirty="0" smtClean="0">
                          <a:solidFill>
                            <a:srgbClr val="B90303"/>
                          </a:solidFill>
                        </a:rPr>
                        <a:t> И ЗАКОНЫ КОМАНДЫ</a:t>
                      </a:r>
                      <a:endParaRPr lang="ru-RU" b="1" dirty="0">
                        <a:solidFill>
                          <a:srgbClr val="B90303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Сердце 6"/>
          <p:cNvSpPr/>
          <p:nvPr/>
        </p:nvSpPr>
        <p:spPr>
          <a:xfrm>
            <a:off x="4485373" y="2820202"/>
            <a:ext cx="2906829" cy="2618072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B90303"/>
                </a:solidFill>
              </a:rPr>
              <a:t>ПРЕДНАЗНАЧЕНИЕ</a:t>
            </a:r>
            <a:endParaRPr lang="ru-RU" sz="1600" b="1" dirty="0">
              <a:solidFill>
                <a:srgbClr val="B90303"/>
              </a:solidFill>
            </a:endParaRPr>
          </a:p>
        </p:txBody>
      </p:sp>
      <p:pic>
        <p:nvPicPr>
          <p:cNvPr id="8" name="Picture 4" descr="https://i.ytimg.com/vi/ObtA2cPO5a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34" y="691623"/>
            <a:ext cx="989449" cy="5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619" y="162589"/>
            <a:ext cx="1148926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блок «Посмотри вокруг!»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oddjob.ru/upload/iblock/27d/27d9f1c64228947a21b671f70e0f356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26" y="916271"/>
            <a:ext cx="1055474" cy="81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3.amazonaws.com/SSL_Assets/Robb+Shirley/youtube+iconp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831" y="2034926"/>
            <a:ext cx="666863" cy="85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i.ytimg.com/vi/ObtA2cPO5aM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427" y="3984355"/>
            <a:ext cx="1331220" cy="7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a.d-cd.net/576ca39s-19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821" y="3131449"/>
            <a:ext cx="931817" cy="69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upload.wikimedia.org/wikipedia/commons/thumb/a/ad/Logo_of_Google_Drive.svg/1200px-Logo_of_Google_Drive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574" y="4733166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11" y="986611"/>
            <a:ext cx="3457613" cy="5243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2" y="986610"/>
            <a:ext cx="3659708" cy="5243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35960" y="6230383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* www.canva.com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151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SimSun</vt:lpstr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62</cp:revision>
  <dcterms:created xsi:type="dcterms:W3CDTF">2019-11-20T04:32:43Z</dcterms:created>
  <dcterms:modified xsi:type="dcterms:W3CDTF">2020-05-26T14:19:13Z</dcterms:modified>
</cp:coreProperties>
</file>