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3" r:id="rId2"/>
  </p:sldMasterIdLst>
  <p:notesMasterIdLst>
    <p:notesMasterId r:id="rId13"/>
  </p:notesMasterIdLst>
  <p:sldIdLst>
    <p:sldId id="267" r:id="rId3"/>
    <p:sldId id="300" r:id="rId4"/>
    <p:sldId id="304" r:id="rId5"/>
    <p:sldId id="301" r:id="rId6"/>
    <p:sldId id="260" r:id="rId7"/>
    <p:sldId id="306" r:id="rId8"/>
    <p:sldId id="305" r:id="rId9"/>
    <p:sldId id="303" r:id="rId10"/>
    <p:sldId id="307" r:id="rId11"/>
    <p:sldId id="30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377"/>
  </p:normalViewPr>
  <p:slideViewPr>
    <p:cSldViewPr snapToGrid="0" snapToObjects="1">
      <p:cViewPr varScale="1">
        <p:scale>
          <a:sx n="100" d="100"/>
          <a:sy n="100" d="100"/>
        </p:scale>
        <p:origin x="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A36F9-565C-B94E-8552-4EB9D2E7BFF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6C0ED-1331-E049-8489-E2FA5E400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172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Google Shape;1008;g74aae2ac75_0_406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9" name="Google Shape;1009;g74aae2ac75_0_406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3201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1100;g747cdf6623_0_7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1" name="Google Shape;1101;g747cdf6623_0_7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9172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D7F00-391C-7442-B8F8-1992F2906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AA2A68-3147-1745-8E0C-8ADEFBFB6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8565CF-8936-F84A-97BA-23A860CCB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F31D-2D56-734D-A413-7ADBCC24299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871051-5EF0-CB4F-8970-59CE0E1CA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A2B15F-320B-6A49-9C2E-9CB632D66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6170-7944-DF45-830E-3660BD1B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84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91315C-57A2-AD43-8EAF-C30B20550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3D3A58-3B3B-A046-81ED-06642037E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F92E55-AC1A-F444-804F-9154E9E9A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F31D-2D56-734D-A413-7ADBCC24299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E072AF-AEDA-A74D-B0E4-399B423AE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36A5E7-17AE-1645-8DBC-89CF871D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6170-7944-DF45-830E-3660BD1B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11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CC5DF2C-8C4D-B341-BE3B-8741F1688E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A729FE-2D5F-1948-B7F4-8C7278734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179D89-A1A0-5447-8FC8-03E35A82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F31D-2D56-734D-A413-7ADBCC24299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463205-3757-5D47-8128-1E4C5BBB8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15D625-6E5B-6540-A0AF-3F739C49E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6170-7944-DF45-830E-3660BD1B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466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">
  <p:cSld name="Quote "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16"/>
          <p:cNvSpPr/>
          <p:nvPr/>
        </p:nvSpPr>
        <p:spPr>
          <a:xfrm>
            <a:off x="9910501" y="553200"/>
            <a:ext cx="3760130" cy="7519779"/>
          </a:xfrm>
          <a:custGeom>
            <a:avLst/>
            <a:gdLst/>
            <a:ahLst/>
            <a:cxnLst/>
            <a:rect l="l" t="t" r="r" b="b"/>
            <a:pathLst>
              <a:path w="23492" h="46981" extrusionOk="0">
                <a:moveTo>
                  <a:pt x="23491" y="0"/>
                </a:moveTo>
                <a:cubicBezTo>
                  <a:pt x="10539" y="0"/>
                  <a:pt x="0" y="10536"/>
                  <a:pt x="0" y="23490"/>
                </a:cubicBezTo>
                <a:cubicBezTo>
                  <a:pt x="0" y="36443"/>
                  <a:pt x="10539" y="46980"/>
                  <a:pt x="23491" y="46980"/>
                </a:cubicBezTo>
                <a:lnTo>
                  <a:pt x="23491" y="42791"/>
                </a:lnTo>
                <a:cubicBezTo>
                  <a:pt x="12849" y="42791"/>
                  <a:pt x="4191" y="34133"/>
                  <a:pt x="4191" y="23490"/>
                </a:cubicBezTo>
                <a:cubicBezTo>
                  <a:pt x="4191" y="12848"/>
                  <a:pt x="12849" y="4189"/>
                  <a:pt x="23491" y="4189"/>
                </a:cubicBezTo>
                <a:lnTo>
                  <a:pt x="23491" y="0"/>
                </a:lnTo>
                <a:close/>
              </a:path>
            </a:pathLst>
          </a:custGeom>
          <a:solidFill>
            <a:srgbClr val="E9B7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867"/>
          </a:p>
        </p:txBody>
      </p:sp>
      <p:sp>
        <p:nvSpPr>
          <p:cNvPr id="479" name="Google Shape;479;p16"/>
          <p:cNvSpPr/>
          <p:nvPr/>
        </p:nvSpPr>
        <p:spPr>
          <a:xfrm rot="-5400000">
            <a:off x="8079048" y="2745116"/>
            <a:ext cx="2742039" cy="5483800"/>
          </a:xfrm>
          <a:custGeom>
            <a:avLst/>
            <a:gdLst/>
            <a:ahLst/>
            <a:cxnLst/>
            <a:rect l="l" t="t" r="r" b="b"/>
            <a:pathLst>
              <a:path w="25805" h="51609" extrusionOk="0">
                <a:moveTo>
                  <a:pt x="1" y="1"/>
                </a:moveTo>
                <a:lnTo>
                  <a:pt x="1" y="51608"/>
                </a:lnTo>
                <a:cubicBezTo>
                  <a:pt x="14251" y="51608"/>
                  <a:pt x="25804" y="40055"/>
                  <a:pt x="25804" y="25805"/>
                </a:cubicBezTo>
                <a:cubicBezTo>
                  <a:pt x="25804" y="11554"/>
                  <a:pt x="14251" y="1"/>
                  <a:pt x="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867"/>
          </a:p>
        </p:txBody>
      </p:sp>
      <p:grpSp>
        <p:nvGrpSpPr>
          <p:cNvPr id="480" name="Google Shape;480;p16"/>
          <p:cNvGrpSpPr/>
          <p:nvPr/>
        </p:nvGrpSpPr>
        <p:grpSpPr>
          <a:xfrm>
            <a:off x="880326" y="5946794"/>
            <a:ext cx="2572135" cy="626412"/>
            <a:chOff x="423350" y="-1313925"/>
            <a:chExt cx="834675" cy="203275"/>
          </a:xfrm>
        </p:grpSpPr>
        <p:sp>
          <p:nvSpPr>
            <p:cNvPr id="481" name="Google Shape;481;p16"/>
            <p:cNvSpPr/>
            <p:nvPr/>
          </p:nvSpPr>
          <p:spPr>
            <a:xfrm>
              <a:off x="423350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4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4" y="2110"/>
                  </a:cubicBezTo>
                  <a:cubicBezTo>
                    <a:pt x="2013" y="1941"/>
                    <a:pt x="2280" y="1540"/>
                    <a:pt x="2280" y="1097"/>
                  </a:cubicBezTo>
                  <a:cubicBezTo>
                    <a:pt x="2280" y="491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482" name="Google Shape;482;p16"/>
            <p:cNvSpPr/>
            <p:nvPr/>
          </p:nvSpPr>
          <p:spPr>
            <a:xfrm>
              <a:off x="61722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4" y="0"/>
                  </a:moveTo>
                  <a:cubicBezTo>
                    <a:pt x="741" y="0"/>
                    <a:pt x="340" y="268"/>
                    <a:pt x="171" y="678"/>
                  </a:cubicBezTo>
                  <a:cubicBezTo>
                    <a:pt x="0" y="1087"/>
                    <a:pt x="94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3" y="2110"/>
                  </a:cubicBezTo>
                  <a:cubicBezTo>
                    <a:pt x="2013" y="1941"/>
                    <a:pt x="2281" y="1540"/>
                    <a:pt x="2279" y="1097"/>
                  </a:cubicBezTo>
                  <a:cubicBezTo>
                    <a:pt x="2279" y="492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483" name="Google Shape;483;p16"/>
            <p:cNvSpPr/>
            <p:nvPr/>
          </p:nvSpPr>
          <p:spPr>
            <a:xfrm>
              <a:off x="811125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3" y="0"/>
                  </a:moveTo>
                  <a:cubicBezTo>
                    <a:pt x="739" y="0"/>
                    <a:pt x="339" y="268"/>
                    <a:pt x="170" y="678"/>
                  </a:cubicBezTo>
                  <a:cubicBezTo>
                    <a:pt x="0" y="1087"/>
                    <a:pt x="93" y="1559"/>
                    <a:pt x="407" y="1873"/>
                  </a:cubicBezTo>
                  <a:cubicBezTo>
                    <a:pt x="616" y="2083"/>
                    <a:pt x="897" y="2194"/>
                    <a:pt x="1182" y="2194"/>
                  </a:cubicBezTo>
                  <a:cubicBezTo>
                    <a:pt x="1324" y="2194"/>
                    <a:pt x="1466" y="2166"/>
                    <a:pt x="1602" y="2110"/>
                  </a:cubicBezTo>
                  <a:cubicBezTo>
                    <a:pt x="2011" y="1941"/>
                    <a:pt x="2279" y="1540"/>
                    <a:pt x="2279" y="1097"/>
                  </a:cubicBezTo>
                  <a:cubicBezTo>
                    <a:pt x="2279" y="492"/>
                    <a:pt x="1788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484" name="Google Shape;484;p16"/>
            <p:cNvSpPr/>
            <p:nvPr/>
          </p:nvSpPr>
          <p:spPr>
            <a:xfrm>
              <a:off x="100497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9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4" y="2194"/>
                    <a:pt x="1467" y="2166"/>
                    <a:pt x="1603" y="2110"/>
                  </a:cubicBezTo>
                  <a:cubicBezTo>
                    <a:pt x="2014" y="1941"/>
                    <a:pt x="2280" y="1540"/>
                    <a:pt x="2280" y="1097"/>
                  </a:cubicBezTo>
                  <a:cubicBezTo>
                    <a:pt x="2280" y="492"/>
                    <a:pt x="1790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485" name="Google Shape;485;p16"/>
            <p:cNvSpPr/>
            <p:nvPr/>
          </p:nvSpPr>
          <p:spPr>
            <a:xfrm>
              <a:off x="1201025" y="-1313925"/>
              <a:ext cx="57000" cy="54875"/>
            </a:xfrm>
            <a:custGeom>
              <a:avLst/>
              <a:gdLst/>
              <a:ahLst/>
              <a:cxnLst/>
              <a:rect l="l" t="t" r="r" b="b"/>
              <a:pathLst>
                <a:path w="2280" h="2195" extrusionOk="0">
                  <a:moveTo>
                    <a:pt x="1097" y="1"/>
                  </a:moveTo>
                  <a:cubicBezTo>
                    <a:pt x="956" y="1"/>
                    <a:pt x="813" y="28"/>
                    <a:pt x="678" y="84"/>
                  </a:cubicBezTo>
                  <a:cubicBezTo>
                    <a:pt x="267" y="254"/>
                    <a:pt x="0" y="654"/>
                    <a:pt x="0" y="1097"/>
                  </a:cubicBezTo>
                  <a:cubicBezTo>
                    <a:pt x="0" y="1702"/>
                    <a:pt x="491" y="2194"/>
                    <a:pt x="1097" y="2194"/>
                  </a:cubicBezTo>
                  <a:cubicBezTo>
                    <a:pt x="1540" y="2194"/>
                    <a:pt x="1941" y="1926"/>
                    <a:pt x="2110" y="1517"/>
                  </a:cubicBezTo>
                  <a:cubicBezTo>
                    <a:pt x="2280" y="1107"/>
                    <a:pt x="2185" y="635"/>
                    <a:pt x="1872" y="321"/>
                  </a:cubicBezTo>
                  <a:cubicBezTo>
                    <a:pt x="1662" y="112"/>
                    <a:pt x="138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486" name="Google Shape;486;p16"/>
            <p:cNvSpPr/>
            <p:nvPr/>
          </p:nvSpPr>
          <p:spPr>
            <a:xfrm>
              <a:off x="4255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6" y="1"/>
                  </a:moveTo>
                  <a:cubicBezTo>
                    <a:pt x="491" y="1"/>
                    <a:pt x="0" y="492"/>
                    <a:pt x="0" y="1098"/>
                  </a:cubicBezTo>
                  <a:cubicBezTo>
                    <a:pt x="0" y="1703"/>
                    <a:pt x="491" y="2194"/>
                    <a:pt x="1096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6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487" name="Google Shape;487;p16"/>
            <p:cNvSpPr/>
            <p:nvPr/>
          </p:nvSpPr>
          <p:spPr>
            <a:xfrm>
              <a:off x="619400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2" y="1703"/>
                    <a:pt x="2192" y="1098"/>
                  </a:cubicBezTo>
                  <a:cubicBezTo>
                    <a:pt x="2192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488" name="Google Shape;488;p16"/>
            <p:cNvSpPr/>
            <p:nvPr/>
          </p:nvSpPr>
          <p:spPr>
            <a:xfrm>
              <a:off x="811225" y="-1165550"/>
              <a:ext cx="59000" cy="54850"/>
            </a:xfrm>
            <a:custGeom>
              <a:avLst/>
              <a:gdLst/>
              <a:ahLst/>
              <a:cxnLst/>
              <a:rect l="l" t="t" r="r" b="b"/>
              <a:pathLst>
                <a:path w="2360" h="2194" extrusionOk="0">
                  <a:moveTo>
                    <a:pt x="1180" y="1"/>
                  </a:moveTo>
                  <a:cubicBezTo>
                    <a:pt x="1122" y="1"/>
                    <a:pt x="1064" y="5"/>
                    <a:pt x="1005" y="15"/>
                  </a:cubicBezTo>
                  <a:cubicBezTo>
                    <a:pt x="407" y="112"/>
                    <a:pt x="1" y="676"/>
                    <a:pt x="98" y="1274"/>
                  </a:cubicBezTo>
                  <a:cubicBezTo>
                    <a:pt x="185" y="1812"/>
                    <a:pt x="650" y="2194"/>
                    <a:pt x="1178" y="2194"/>
                  </a:cubicBezTo>
                  <a:cubicBezTo>
                    <a:pt x="1236" y="2194"/>
                    <a:pt x="1296" y="2189"/>
                    <a:pt x="1355" y="2179"/>
                  </a:cubicBezTo>
                  <a:cubicBezTo>
                    <a:pt x="1953" y="2083"/>
                    <a:pt x="2359" y="1520"/>
                    <a:pt x="2262" y="922"/>
                  </a:cubicBezTo>
                  <a:cubicBezTo>
                    <a:pt x="2175" y="383"/>
                    <a:pt x="1708" y="1"/>
                    <a:pt x="118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489" name="Google Shape;489;p16"/>
            <p:cNvSpPr/>
            <p:nvPr/>
          </p:nvSpPr>
          <p:spPr>
            <a:xfrm>
              <a:off x="1004975" y="-11655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1"/>
                  </a:moveTo>
                  <a:cubicBezTo>
                    <a:pt x="740" y="1"/>
                    <a:pt x="341" y="267"/>
                    <a:pt x="170" y="678"/>
                  </a:cubicBezTo>
                  <a:cubicBezTo>
                    <a:pt x="1" y="1087"/>
                    <a:pt x="95" y="1558"/>
                    <a:pt x="409" y="1872"/>
                  </a:cubicBezTo>
                  <a:cubicBezTo>
                    <a:pt x="619" y="2082"/>
                    <a:pt x="899" y="2194"/>
                    <a:pt x="1185" y="2194"/>
                  </a:cubicBezTo>
                  <a:cubicBezTo>
                    <a:pt x="1326" y="2194"/>
                    <a:pt x="1468" y="2166"/>
                    <a:pt x="1603" y="2110"/>
                  </a:cubicBezTo>
                  <a:cubicBezTo>
                    <a:pt x="2014" y="1940"/>
                    <a:pt x="2280" y="1541"/>
                    <a:pt x="2280" y="1098"/>
                  </a:cubicBezTo>
                  <a:cubicBezTo>
                    <a:pt x="2280" y="491"/>
                    <a:pt x="1790" y="1"/>
                    <a:pt x="118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490" name="Google Shape;490;p16"/>
            <p:cNvSpPr/>
            <p:nvPr/>
          </p:nvSpPr>
          <p:spPr>
            <a:xfrm>
              <a:off x="12010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</p:grpSp>
      <p:sp>
        <p:nvSpPr>
          <p:cNvPr id="491" name="Google Shape;491;p16"/>
          <p:cNvSpPr/>
          <p:nvPr/>
        </p:nvSpPr>
        <p:spPr>
          <a:xfrm>
            <a:off x="206434" y="1"/>
            <a:ext cx="111267" cy="6857906"/>
          </a:xfrm>
          <a:custGeom>
            <a:avLst/>
            <a:gdLst/>
            <a:ahLst/>
            <a:cxnLst/>
            <a:rect l="l" t="t" r="r" b="b"/>
            <a:pathLst>
              <a:path w="3338" h="73559" extrusionOk="0">
                <a:moveTo>
                  <a:pt x="1" y="1"/>
                </a:moveTo>
                <a:lnTo>
                  <a:pt x="1" y="73559"/>
                </a:lnTo>
                <a:lnTo>
                  <a:pt x="3337" y="73559"/>
                </a:lnTo>
                <a:lnTo>
                  <a:pt x="3337" y="1"/>
                </a:lnTo>
                <a:close/>
              </a:path>
            </a:pathLst>
          </a:custGeom>
          <a:solidFill>
            <a:srgbClr val="E9B7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867"/>
          </a:p>
        </p:txBody>
      </p:sp>
      <p:sp>
        <p:nvSpPr>
          <p:cNvPr id="492" name="Google Shape;492;p16"/>
          <p:cNvSpPr/>
          <p:nvPr/>
        </p:nvSpPr>
        <p:spPr>
          <a:xfrm>
            <a:off x="366734" y="1"/>
            <a:ext cx="273734" cy="6857906"/>
          </a:xfrm>
          <a:custGeom>
            <a:avLst/>
            <a:gdLst/>
            <a:ahLst/>
            <a:cxnLst/>
            <a:rect l="l" t="t" r="r" b="b"/>
            <a:pathLst>
              <a:path w="8212" h="73559" extrusionOk="0">
                <a:moveTo>
                  <a:pt x="0" y="1"/>
                </a:moveTo>
                <a:lnTo>
                  <a:pt x="0" y="73559"/>
                </a:lnTo>
                <a:lnTo>
                  <a:pt x="8212" y="73559"/>
                </a:lnTo>
                <a:lnTo>
                  <a:pt x="8212" y="1"/>
                </a:lnTo>
                <a:close/>
              </a:path>
            </a:pathLst>
          </a:custGeom>
          <a:solidFill>
            <a:srgbClr val="5EA5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867"/>
          </a:p>
        </p:txBody>
      </p:sp>
      <p:grpSp>
        <p:nvGrpSpPr>
          <p:cNvPr id="493" name="Google Shape;493;p16"/>
          <p:cNvGrpSpPr/>
          <p:nvPr/>
        </p:nvGrpSpPr>
        <p:grpSpPr>
          <a:xfrm>
            <a:off x="3828048" y="5946794"/>
            <a:ext cx="2572135" cy="626412"/>
            <a:chOff x="423350" y="-1313925"/>
            <a:chExt cx="834675" cy="203275"/>
          </a:xfrm>
        </p:grpSpPr>
        <p:sp>
          <p:nvSpPr>
            <p:cNvPr id="494" name="Google Shape;494;p16"/>
            <p:cNvSpPr/>
            <p:nvPr/>
          </p:nvSpPr>
          <p:spPr>
            <a:xfrm>
              <a:off x="423350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4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4" y="2110"/>
                  </a:cubicBezTo>
                  <a:cubicBezTo>
                    <a:pt x="2013" y="1941"/>
                    <a:pt x="2280" y="1540"/>
                    <a:pt x="2280" y="1097"/>
                  </a:cubicBezTo>
                  <a:cubicBezTo>
                    <a:pt x="2280" y="491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495" name="Google Shape;495;p16"/>
            <p:cNvSpPr/>
            <p:nvPr/>
          </p:nvSpPr>
          <p:spPr>
            <a:xfrm>
              <a:off x="61722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4" y="0"/>
                  </a:moveTo>
                  <a:cubicBezTo>
                    <a:pt x="741" y="0"/>
                    <a:pt x="340" y="268"/>
                    <a:pt x="171" y="678"/>
                  </a:cubicBezTo>
                  <a:cubicBezTo>
                    <a:pt x="0" y="1087"/>
                    <a:pt x="94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3" y="2110"/>
                  </a:cubicBezTo>
                  <a:cubicBezTo>
                    <a:pt x="2013" y="1941"/>
                    <a:pt x="2281" y="1540"/>
                    <a:pt x="2279" y="1097"/>
                  </a:cubicBezTo>
                  <a:cubicBezTo>
                    <a:pt x="2279" y="492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496" name="Google Shape;496;p16"/>
            <p:cNvSpPr/>
            <p:nvPr/>
          </p:nvSpPr>
          <p:spPr>
            <a:xfrm>
              <a:off x="811125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3" y="0"/>
                  </a:moveTo>
                  <a:cubicBezTo>
                    <a:pt x="739" y="0"/>
                    <a:pt x="339" y="268"/>
                    <a:pt x="170" y="678"/>
                  </a:cubicBezTo>
                  <a:cubicBezTo>
                    <a:pt x="0" y="1087"/>
                    <a:pt x="93" y="1559"/>
                    <a:pt x="407" y="1873"/>
                  </a:cubicBezTo>
                  <a:cubicBezTo>
                    <a:pt x="616" y="2083"/>
                    <a:pt x="897" y="2194"/>
                    <a:pt x="1182" y="2194"/>
                  </a:cubicBezTo>
                  <a:cubicBezTo>
                    <a:pt x="1324" y="2194"/>
                    <a:pt x="1466" y="2166"/>
                    <a:pt x="1602" y="2110"/>
                  </a:cubicBezTo>
                  <a:cubicBezTo>
                    <a:pt x="2011" y="1941"/>
                    <a:pt x="2279" y="1540"/>
                    <a:pt x="2279" y="1097"/>
                  </a:cubicBezTo>
                  <a:cubicBezTo>
                    <a:pt x="2279" y="492"/>
                    <a:pt x="1788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497" name="Google Shape;497;p16"/>
            <p:cNvSpPr/>
            <p:nvPr/>
          </p:nvSpPr>
          <p:spPr>
            <a:xfrm>
              <a:off x="100497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9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4" y="2194"/>
                    <a:pt x="1467" y="2166"/>
                    <a:pt x="1603" y="2110"/>
                  </a:cubicBezTo>
                  <a:cubicBezTo>
                    <a:pt x="2014" y="1941"/>
                    <a:pt x="2280" y="1540"/>
                    <a:pt x="2280" y="1097"/>
                  </a:cubicBezTo>
                  <a:cubicBezTo>
                    <a:pt x="2280" y="492"/>
                    <a:pt x="1790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498" name="Google Shape;498;p16"/>
            <p:cNvSpPr/>
            <p:nvPr/>
          </p:nvSpPr>
          <p:spPr>
            <a:xfrm>
              <a:off x="1201025" y="-1313925"/>
              <a:ext cx="57000" cy="54875"/>
            </a:xfrm>
            <a:custGeom>
              <a:avLst/>
              <a:gdLst/>
              <a:ahLst/>
              <a:cxnLst/>
              <a:rect l="l" t="t" r="r" b="b"/>
              <a:pathLst>
                <a:path w="2280" h="2195" extrusionOk="0">
                  <a:moveTo>
                    <a:pt x="1097" y="1"/>
                  </a:moveTo>
                  <a:cubicBezTo>
                    <a:pt x="956" y="1"/>
                    <a:pt x="813" y="28"/>
                    <a:pt x="678" y="84"/>
                  </a:cubicBezTo>
                  <a:cubicBezTo>
                    <a:pt x="267" y="254"/>
                    <a:pt x="0" y="654"/>
                    <a:pt x="0" y="1097"/>
                  </a:cubicBezTo>
                  <a:cubicBezTo>
                    <a:pt x="0" y="1702"/>
                    <a:pt x="491" y="2194"/>
                    <a:pt x="1097" y="2194"/>
                  </a:cubicBezTo>
                  <a:cubicBezTo>
                    <a:pt x="1540" y="2194"/>
                    <a:pt x="1941" y="1926"/>
                    <a:pt x="2110" y="1517"/>
                  </a:cubicBezTo>
                  <a:cubicBezTo>
                    <a:pt x="2280" y="1107"/>
                    <a:pt x="2185" y="635"/>
                    <a:pt x="1872" y="321"/>
                  </a:cubicBezTo>
                  <a:cubicBezTo>
                    <a:pt x="1662" y="112"/>
                    <a:pt x="138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499" name="Google Shape;499;p16"/>
            <p:cNvSpPr/>
            <p:nvPr/>
          </p:nvSpPr>
          <p:spPr>
            <a:xfrm>
              <a:off x="4255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6" y="1"/>
                  </a:moveTo>
                  <a:cubicBezTo>
                    <a:pt x="491" y="1"/>
                    <a:pt x="0" y="492"/>
                    <a:pt x="0" y="1098"/>
                  </a:cubicBezTo>
                  <a:cubicBezTo>
                    <a:pt x="0" y="1703"/>
                    <a:pt x="491" y="2194"/>
                    <a:pt x="1096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6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500" name="Google Shape;500;p16"/>
            <p:cNvSpPr/>
            <p:nvPr/>
          </p:nvSpPr>
          <p:spPr>
            <a:xfrm>
              <a:off x="619400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2" y="1703"/>
                    <a:pt x="2192" y="1098"/>
                  </a:cubicBezTo>
                  <a:cubicBezTo>
                    <a:pt x="2192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501" name="Google Shape;501;p16"/>
            <p:cNvSpPr/>
            <p:nvPr/>
          </p:nvSpPr>
          <p:spPr>
            <a:xfrm>
              <a:off x="811225" y="-1165550"/>
              <a:ext cx="59000" cy="54850"/>
            </a:xfrm>
            <a:custGeom>
              <a:avLst/>
              <a:gdLst/>
              <a:ahLst/>
              <a:cxnLst/>
              <a:rect l="l" t="t" r="r" b="b"/>
              <a:pathLst>
                <a:path w="2360" h="2194" extrusionOk="0">
                  <a:moveTo>
                    <a:pt x="1180" y="1"/>
                  </a:moveTo>
                  <a:cubicBezTo>
                    <a:pt x="1122" y="1"/>
                    <a:pt x="1064" y="5"/>
                    <a:pt x="1005" y="15"/>
                  </a:cubicBezTo>
                  <a:cubicBezTo>
                    <a:pt x="407" y="112"/>
                    <a:pt x="1" y="676"/>
                    <a:pt x="98" y="1274"/>
                  </a:cubicBezTo>
                  <a:cubicBezTo>
                    <a:pt x="185" y="1812"/>
                    <a:pt x="650" y="2194"/>
                    <a:pt x="1178" y="2194"/>
                  </a:cubicBezTo>
                  <a:cubicBezTo>
                    <a:pt x="1236" y="2194"/>
                    <a:pt x="1296" y="2189"/>
                    <a:pt x="1355" y="2179"/>
                  </a:cubicBezTo>
                  <a:cubicBezTo>
                    <a:pt x="1953" y="2083"/>
                    <a:pt x="2359" y="1520"/>
                    <a:pt x="2262" y="922"/>
                  </a:cubicBezTo>
                  <a:cubicBezTo>
                    <a:pt x="2175" y="383"/>
                    <a:pt x="1708" y="1"/>
                    <a:pt x="118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502" name="Google Shape;502;p16"/>
            <p:cNvSpPr/>
            <p:nvPr/>
          </p:nvSpPr>
          <p:spPr>
            <a:xfrm>
              <a:off x="1004975" y="-11655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1"/>
                  </a:moveTo>
                  <a:cubicBezTo>
                    <a:pt x="740" y="1"/>
                    <a:pt x="341" y="267"/>
                    <a:pt x="170" y="678"/>
                  </a:cubicBezTo>
                  <a:cubicBezTo>
                    <a:pt x="1" y="1087"/>
                    <a:pt x="95" y="1558"/>
                    <a:pt x="409" y="1872"/>
                  </a:cubicBezTo>
                  <a:cubicBezTo>
                    <a:pt x="619" y="2082"/>
                    <a:pt x="899" y="2194"/>
                    <a:pt x="1185" y="2194"/>
                  </a:cubicBezTo>
                  <a:cubicBezTo>
                    <a:pt x="1326" y="2194"/>
                    <a:pt x="1468" y="2166"/>
                    <a:pt x="1603" y="2110"/>
                  </a:cubicBezTo>
                  <a:cubicBezTo>
                    <a:pt x="2014" y="1940"/>
                    <a:pt x="2280" y="1541"/>
                    <a:pt x="2280" y="1098"/>
                  </a:cubicBezTo>
                  <a:cubicBezTo>
                    <a:pt x="2280" y="491"/>
                    <a:pt x="1790" y="1"/>
                    <a:pt x="118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  <p:sp>
          <p:nvSpPr>
            <p:cNvPr id="503" name="Google Shape;503;p16"/>
            <p:cNvSpPr/>
            <p:nvPr/>
          </p:nvSpPr>
          <p:spPr>
            <a:xfrm>
              <a:off x="12010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867"/>
            </a:p>
          </p:txBody>
        </p:sp>
      </p:grpSp>
      <p:sp>
        <p:nvSpPr>
          <p:cNvPr id="504" name="Google Shape;504;p16"/>
          <p:cNvSpPr txBox="1">
            <a:spLocks noGrp="1"/>
          </p:cNvSpPr>
          <p:nvPr>
            <p:ph type="subTitle" idx="1"/>
          </p:nvPr>
        </p:nvSpPr>
        <p:spPr>
          <a:xfrm>
            <a:off x="1224567" y="1019134"/>
            <a:ext cx="5523200" cy="29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600"/>
              <a:buFont typeface="Montserrat Black"/>
              <a:buNone/>
              <a:defRPr sz="3467">
                <a:solidFill>
                  <a:schemeClr val="accent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734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734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734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734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734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734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734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734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05" name="Google Shape;505;p16"/>
          <p:cNvSpPr txBox="1">
            <a:spLocks noGrp="1"/>
          </p:cNvSpPr>
          <p:nvPr>
            <p:ph type="title"/>
          </p:nvPr>
        </p:nvSpPr>
        <p:spPr>
          <a:xfrm>
            <a:off x="7280536" y="5348971"/>
            <a:ext cx="3786800" cy="5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7105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"/>
          <p:cNvSpPr txBox="1">
            <a:spLocks noGrp="1"/>
          </p:cNvSpPr>
          <p:nvPr>
            <p:ph type="title"/>
          </p:nvPr>
        </p:nvSpPr>
        <p:spPr>
          <a:xfrm>
            <a:off x="1588800" y="593333"/>
            <a:ext cx="901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37" name="Google Shape;137;p10"/>
          <p:cNvGrpSpPr/>
          <p:nvPr/>
        </p:nvGrpSpPr>
        <p:grpSpPr>
          <a:xfrm>
            <a:off x="10603194" y="664287"/>
            <a:ext cx="1564181" cy="621689"/>
            <a:chOff x="8031270" y="500028"/>
            <a:chExt cx="1173136" cy="466267"/>
          </a:xfrm>
        </p:grpSpPr>
        <p:grpSp>
          <p:nvGrpSpPr>
            <p:cNvPr id="138" name="Google Shape;138;p10"/>
            <p:cNvGrpSpPr/>
            <p:nvPr/>
          </p:nvGrpSpPr>
          <p:grpSpPr>
            <a:xfrm>
              <a:off x="8031270" y="680572"/>
              <a:ext cx="1173136" cy="285723"/>
              <a:chOff x="423350" y="-1313925"/>
              <a:chExt cx="834675" cy="203275"/>
            </a:xfrm>
          </p:grpSpPr>
          <p:sp>
            <p:nvSpPr>
              <p:cNvPr id="139" name="Google Shape;139;p10"/>
              <p:cNvSpPr/>
              <p:nvPr/>
            </p:nvSpPr>
            <p:spPr>
              <a:xfrm>
                <a:off x="423350" y="-1313925"/>
                <a:ext cx="57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4" extrusionOk="0">
                    <a:moveTo>
                      <a:pt x="1184" y="0"/>
                    </a:moveTo>
                    <a:cubicBezTo>
                      <a:pt x="740" y="0"/>
                      <a:pt x="341" y="268"/>
                      <a:pt x="170" y="678"/>
                    </a:cubicBezTo>
                    <a:cubicBezTo>
                      <a:pt x="1" y="1087"/>
                      <a:pt x="95" y="1559"/>
                      <a:pt x="408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5" y="2194"/>
                      <a:pt x="1468" y="2166"/>
                      <a:pt x="1604" y="2110"/>
                    </a:cubicBezTo>
                    <a:cubicBezTo>
                      <a:pt x="2013" y="1941"/>
                      <a:pt x="2280" y="1540"/>
                      <a:pt x="2280" y="1097"/>
                    </a:cubicBezTo>
                    <a:cubicBezTo>
                      <a:pt x="2280" y="491"/>
                      <a:pt x="1789" y="0"/>
                      <a:pt x="11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0" name="Google Shape;140;p10"/>
              <p:cNvSpPr/>
              <p:nvPr/>
            </p:nvSpPr>
            <p:spPr>
              <a:xfrm>
                <a:off x="617225" y="-13139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4" y="0"/>
                    </a:moveTo>
                    <a:cubicBezTo>
                      <a:pt x="741" y="0"/>
                      <a:pt x="340" y="268"/>
                      <a:pt x="171" y="678"/>
                    </a:cubicBezTo>
                    <a:cubicBezTo>
                      <a:pt x="0" y="1087"/>
                      <a:pt x="94" y="1559"/>
                      <a:pt x="408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5" y="2194"/>
                      <a:pt x="1468" y="2166"/>
                      <a:pt x="1603" y="2110"/>
                    </a:cubicBezTo>
                    <a:cubicBezTo>
                      <a:pt x="2013" y="1941"/>
                      <a:pt x="2281" y="1540"/>
                      <a:pt x="2279" y="1097"/>
                    </a:cubicBezTo>
                    <a:cubicBezTo>
                      <a:pt x="2279" y="492"/>
                      <a:pt x="1789" y="0"/>
                      <a:pt x="11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1" name="Google Shape;141;p10"/>
              <p:cNvSpPr/>
              <p:nvPr/>
            </p:nvSpPr>
            <p:spPr>
              <a:xfrm>
                <a:off x="811125" y="-1313925"/>
                <a:ext cx="57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4" extrusionOk="0">
                    <a:moveTo>
                      <a:pt x="1183" y="0"/>
                    </a:moveTo>
                    <a:cubicBezTo>
                      <a:pt x="739" y="0"/>
                      <a:pt x="339" y="268"/>
                      <a:pt x="170" y="678"/>
                    </a:cubicBezTo>
                    <a:cubicBezTo>
                      <a:pt x="0" y="1087"/>
                      <a:pt x="93" y="1559"/>
                      <a:pt x="407" y="1873"/>
                    </a:cubicBezTo>
                    <a:cubicBezTo>
                      <a:pt x="616" y="2083"/>
                      <a:pt x="897" y="2194"/>
                      <a:pt x="1182" y="2194"/>
                    </a:cubicBezTo>
                    <a:cubicBezTo>
                      <a:pt x="1324" y="2194"/>
                      <a:pt x="1466" y="2166"/>
                      <a:pt x="1602" y="2110"/>
                    </a:cubicBezTo>
                    <a:cubicBezTo>
                      <a:pt x="2011" y="1941"/>
                      <a:pt x="2279" y="1540"/>
                      <a:pt x="2279" y="1097"/>
                    </a:cubicBezTo>
                    <a:cubicBezTo>
                      <a:pt x="2279" y="492"/>
                      <a:pt x="1788" y="0"/>
                      <a:pt x="118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2" name="Google Shape;142;p10"/>
              <p:cNvSpPr/>
              <p:nvPr/>
            </p:nvSpPr>
            <p:spPr>
              <a:xfrm>
                <a:off x="1004975" y="-13139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0"/>
                    </a:moveTo>
                    <a:cubicBezTo>
                      <a:pt x="740" y="0"/>
                      <a:pt x="341" y="268"/>
                      <a:pt x="170" y="678"/>
                    </a:cubicBezTo>
                    <a:cubicBezTo>
                      <a:pt x="1" y="1087"/>
                      <a:pt x="95" y="1559"/>
                      <a:pt x="409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4" y="2194"/>
                      <a:pt x="1467" y="2166"/>
                      <a:pt x="1603" y="2110"/>
                    </a:cubicBezTo>
                    <a:cubicBezTo>
                      <a:pt x="2014" y="1941"/>
                      <a:pt x="2280" y="1540"/>
                      <a:pt x="2280" y="1097"/>
                    </a:cubicBezTo>
                    <a:cubicBezTo>
                      <a:pt x="2280" y="492"/>
                      <a:pt x="1790" y="0"/>
                      <a:pt x="118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3" name="Google Shape;143;p10"/>
              <p:cNvSpPr/>
              <p:nvPr/>
            </p:nvSpPr>
            <p:spPr>
              <a:xfrm>
                <a:off x="1201025" y="-1313925"/>
                <a:ext cx="57000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5" extrusionOk="0">
                    <a:moveTo>
                      <a:pt x="1097" y="1"/>
                    </a:moveTo>
                    <a:cubicBezTo>
                      <a:pt x="956" y="1"/>
                      <a:pt x="813" y="28"/>
                      <a:pt x="678" y="84"/>
                    </a:cubicBezTo>
                    <a:cubicBezTo>
                      <a:pt x="267" y="254"/>
                      <a:pt x="0" y="654"/>
                      <a:pt x="0" y="1097"/>
                    </a:cubicBezTo>
                    <a:cubicBezTo>
                      <a:pt x="0" y="1702"/>
                      <a:pt x="491" y="2194"/>
                      <a:pt x="1097" y="2194"/>
                    </a:cubicBezTo>
                    <a:cubicBezTo>
                      <a:pt x="1540" y="2194"/>
                      <a:pt x="1941" y="1926"/>
                      <a:pt x="2110" y="1517"/>
                    </a:cubicBezTo>
                    <a:cubicBezTo>
                      <a:pt x="2280" y="1107"/>
                      <a:pt x="2185" y="635"/>
                      <a:pt x="1872" y="321"/>
                    </a:cubicBezTo>
                    <a:cubicBezTo>
                      <a:pt x="1662" y="112"/>
                      <a:pt x="1382" y="1"/>
                      <a:pt x="10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4" name="Google Shape;144;p10"/>
              <p:cNvSpPr/>
              <p:nvPr/>
            </p:nvSpPr>
            <p:spPr>
              <a:xfrm>
                <a:off x="4255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6" y="1"/>
                    </a:moveTo>
                    <a:cubicBezTo>
                      <a:pt x="491" y="1"/>
                      <a:pt x="0" y="492"/>
                      <a:pt x="0" y="1098"/>
                    </a:cubicBezTo>
                    <a:cubicBezTo>
                      <a:pt x="0" y="1703"/>
                      <a:pt x="491" y="2194"/>
                      <a:pt x="1096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5" name="Google Shape;145;p10"/>
              <p:cNvSpPr/>
              <p:nvPr/>
            </p:nvSpPr>
            <p:spPr>
              <a:xfrm>
                <a:off x="619400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2" y="1703"/>
                      <a:pt x="2192" y="1098"/>
                    </a:cubicBezTo>
                    <a:cubicBezTo>
                      <a:pt x="2192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6" name="Google Shape;146;p10"/>
              <p:cNvSpPr/>
              <p:nvPr/>
            </p:nvSpPr>
            <p:spPr>
              <a:xfrm>
                <a:off x="811225" y="-1165550"/>
                <a:ext cx="59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194" extrusionOk="0">
                    <a:moveTo>
                      <a:pt x="1180" y="1"/>
                    </a:moveTo>
                    <a:cubicBezTo>
                      <a:pt x="1122" y="1"/>
                      <a:pt x="1064" y="5"/>
                      <a:pt x="1005" y="15"/>
                    </a:cubicBezTo>
                    <a:cubicBezTo>
                      <a:pt x="407" y="112"/>
                      <a:pt x="1" y="676"/>
                      <a:pt x="98" y="1274"/>
                    </a:cubicBezTo>
                    <a:cubicBezTo>
                      <a:pt x="185" y="1812"/>
                      <a:pt x="650" y="2194"/>
                      <a:pt x="1178" y="2194"/>
                    </a:cubicBezTo>
                    <a:cubicBezTo>
                      <a:pt x="1236" y="2194"/>
                      <a:pt x="1296" y="2189"/>
                      <a:pt x="1355" y="2179"/>
                    </a:cubicBezTo>
                    <a:cubicBezTo>
                      <a:pt x="1953" y="2083"/>
                      <a:pt x="2359" y="1520"/>
                      <a:pt x="2262" y="922"/>
                    </a:cubicBezTo>
                    <a:cubicBezTo>
                      <a:pt x="2175" y="383"/>
                      <a:pt x="1708" y="1"/>
                      <a:pt x="118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7" name="Google Shape;147;p10"/>
              <p:cNvSpPr/>
              <p:nvPr/>
            </p:nvSpPr>
            <p:spPr>
              <a:xfrm>
                <a:off x="1004975" y="-11655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1"/>
                    </a:moveTo>
                    <a:cubicBezTo>
                      <a:pt x="740" y="1"/>
                      <a:pt x="341" y="267"/>
                      <a:pt x="170" y="678"/>
                    </a:cubicBezTo>
                    <a:cubicBezTo>
                      <a:pt x="1" y="1087"/>
                      <a:pt x="95" y="1558"/>
                      <a:pt x="409" y="1872"/>
                    </a:cubicBezTo>
                    <a:cubicBezTo>
                      <a:pt x="619" y="2082"/>
                      <a:pt x="899" y="2194"/>
                      <a:pt x="1185" y="2194"/>
                    </a:cubicBezTo>
                    <a:cubicBezTo>
                      <a:pt x="1326" y="2194"/>
                      <a:pt x="1468" y="2166"/>
                      <a:pt x="1603" y="2110"/>
                    </a:cubicBezTo>
                    <a:cubicBezTo>
                      <a:pt x="2014" y="1940"/>
                      <a:pt x="2280" y="1541"/>
                      <a:pt x="2280" y="1098"/>
                    </a:cubicBezTo>
                    <a:cubicBezTo>
                      <a:pt x="2280" y="491"/>
                      <a:pt x="1790" y="1"/>
                      <a:pt x="118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8" name="Google Shape;148;p10"/>
              <p:cNvSpPr/>
              <p:nvPr/>
            </p:nvSpPr>
            <p:spPr>
              <a:xfrm>
                <a:off x="12010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49" name="Google Shape;149;p10"/>
            <p:cNvGrpSpPr/>
            <p:nvPr/>
          </p:nvGrpSpPr>
          <p:grpSpPr>
            <a:xfrm>
              <a:off x="8032839" y="500028"/>
              <a:ext cx="1167022" cy="77167"/>
              <a:chOff x="425525" y="-1165550"/>
              <a:chExt cx="830325" cy="54900"/>
            </a:xfrm>
          </p:grpSpPr>
          <p:sp>
            <p:nvSpPr>
              <p:cNvPr id="150" name="Google Shape;150;p10"/>
              <p:cNvSpPr/>
              <p:nvPr/>
            </p:nvSpPr>
            <p:spPr>
              <a:xfrm>
                <a:off x="4255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6" y="1"/>
                    </a:moveTo>
                    <a:cubicBezTo>
                      <a:pt x="491" y="1"/>
                      <a:pt x="0" y="492"/>
                      <a:pt x="0" y="1098"/>
                    </a:cubicBezTo>
                    <a:cubicBezTo>
                      <a:pt x="0" y="1703"/>
                      <a:pt x="491" y="2194"/>
                      <a:pt x="1096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1" name="Google Shape;151;p10"/>
              <p:cNvSpPr/>
              <p:nvPr/>
            </p:nvSpPr>
            <p:spPr>
              <a:xfrm>
                <a:off x="619400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2" y="1703"/>
                      <a:pt x="2192" y="1098"/>
                    </a:cubicBezTo>
                    <a:cubicBezTo>
                      <a:pt x="2192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2" name="Google Shape;152;p10"/>
              <p:cNvSpPr/>
              <p:nvPr/>
            </p:nvSpPr>
            <p:spPr>
              <a:xfrm>
                <a:off x="811225" y="-1165550"/>
                <a:ext cx="59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194" extrusionOk="0">
                    <a:moveTo>
                      <a:pt x="1180" y="1"/>
                    </a:moveTo>
                    <a:cubicBezTo>
                      <a:pt x="1122" y="1"/>
                      <a:pt x="1064" y="5"/>
                      <a:pt x="1005" y="15"/>
                    </a:cubicBezTo>
                    <a:cubicBezTo>
                      <a:pt x="407" y="112"/>
                      <a:pt x="1" y="676"/>
                      <a:pt x="98" y="1274"/>
                    </a:cubicBezTo>
                    <a:cubicBezTo>
                      <a:pt x="185" y="1812"/>
                      <a:pt x="650" y="2194"/>
                      <a:pt x="1178" y="2194"/>
                    </a:cubicBezTo>
                    <a:cubicBezTo>
                      <a:pt x="1236" y="2194"/>
                      <a:pt x="1296" y="2189"/>
                      <a:pt x="1355" y="2179"/>
                    </a:cubicBezTo>
                    <a:cubicBezTo>
                      <a:pt x="1953" y="2083"/>
                      <a:pt x="2359" y="1520"/>
                      <a:pt x="2262" y="922"/>
                    </a:cubicBezTo>
                    <a:cubicBezTo>
                      <a:pt x="2175" y="383"/>
                      <a:pt x="1708" y="1"/>
                      <a:pt x="118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3" name="Google Shape;153;p10"/>
              <p:cNvSpPr/>
              <p:nvPr/>
            </p:nvSpPr>
            <p:spPr>
              <a:xfrm>
                <a:off x="1004975" y="-11655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1"/>
                    </a:moveTo>
                    <a:cubicBezTo>
                      <a:pt x="740" y="1"/>
                      <a:pt x="341" y="267"/>
                      <a:pt x="170" y="678"/>
                    </a:cubicBezTo>
                    <a:cubicBezTo>
                      <a:pt x="1" y="1087"/>
                      <a:pt x="95" y="1558"/>
                      <a:pt x="409" y="1872"/>
                    </a:cubicBezTo>
                    <a:cubicBezTo>
                      <a:pt x="619" y="2082"/>
                      <a:pt x="899" y="2194"/>
                      <a:pt x="1185" y="2194"/>
                    </a:cubicBezTo>
                    <a:cubicBezTo>
                      <a:pt x="1326" y="2194"/>
                      <a:pt x="1468" y="2166"/>
                      <a:pt x="1603" y="2110"/>
                    </a:cubicBezTo>
                    <a:cubicBezTo>
                      <a:pt x="2014" y="1940"/>
                      <a:pt x="2280" y="1541"/>
                      <a:pt x="2280" y="1098"/>
                    </a:cubicBezTo>
                    <a:cubicBezTo>
                      <a:pt x="2280" y="491"/>
                      <a:pt x="1790" y="1"/>
                      <a:pt x="118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4" name="Google Shape;154;p10"/>
              <p:cNvSpPr/>
              <p:nvPr/>
            </p:nvSpPr>
            <p:spPr>
              <a:xfrm>
                <a:off x="12010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155" name="Google Shape;155;p10"/>
          <p:cNvSpPr/>
          <p:nvPr/>
        </p:nvSpPr>
        <p:spPr>
          <a:xfrm rot="-5400000">
            <a:off x="939303" y="663935"/>
            <a:ext cx="622389" cy="622389"/>
          </a:xfrm>
          <a:custGeom>
            <a:avLst/>
            <a:gdLst/>
            <a:ahLst/>
            <a:cxnLst/>
            <a:rect l="l" t="t" r="r" b="b"/>
            <a:pathLst>
              <a:path w="14866" h="14866" extrusionOk="0">
                <a:moveTo>
                  <a:pt x="7433" y="3197"/>
                </a:moveTo>
                <a:cubicBezTo>
                  <a:pt x="9768" y="3197"/>
                  <a:pt x="11669" y="5098"/>
                  <a:pt x="11669" y="7433"/>
                </a:cubicBezTo>
                <a:cubicBezTo>
                  <a:pt x="11669" y="9768"/>
                  <a:pt x="9768" y="11669"/>
                  <a:pt x="7433" y="11669"/>
                </a:cubicBezTo>
                <a:cubicBezTo>
                  <a:pt x="5098" y="11669"/>
                  <a:pt x="3197" y="9768"/>
                  <a:pt x="3197" y="7433"/>
                </a:cubicBezTo>
                <a:cubicBezTo>
                  <a:pt x="3197" y="5096"/>
                  <a:pt x="5098" y="3197"/>
                  <a:pt x="7433" y="3197"/>
                </a:cubicBezTo>
                <a:close/>
                <a:moveTo>
                  <a:pt x="7433" y="1"/>
                </a:moveTo>
                <a:cubicBezTo>
                  <a:pt x="3334" y="1"/>
                  <a:pt x="1" y="3336"/>
                  <a:pt x="1" y="7433"/>
                </a:cubicBezTo>
                <a:cubicBezTo>
                  <a:pt x="1" y="11532"/>
                  <a:pt x="3334" y="14865"/>
                  <a:pt x="7433" y="14865"/>
                </a:cubicBezTo>
                <a:cubicBezTo>
                  <a:pt x="11531" y="14865"/>
                  <a:pt x="14865" y="11532"/>
                  <a:pt x="14865" y="7433"/>
                </a:cubicBezTo>
                <a:cubicBezTo>
                  <a:pt x="14865" y="3336"/>
                  <a:pt x="11532" y="1"/>
                  <a:pt x="743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6" name="Google Shape;156;p10"/>
          <p:cNvSpPr/>
          <p:nvPr/>
        </p:nvSpPr>
        <p:spPr>
          <a:xfrm rot="-5400000">
            <a:off x="258370" y="663935"/>
            <a:ext cx="622389" cy="622389"/>
          </a:xfrm>
          <a:custGeom>
            <a:avLst/>
            <a:gdLst/>
            <a:ahLst/>
            <a:cxnLst/>
            <a:rect l="l" t="t" r="r" b="b"/>
            <a:pathLst>
              <a:path w="14866" h="14866" extrusionOk="0">
                <a:moveTo>
                  <a:pt x="7433" y="3197"/>
                </a:moveTo>
                <a:cubicBezTo>
                  <a:pt x="9768" y="3197"/>
                  <a:pt x="11669" y="5098"/>
                  <a:pt x="11669" y="7433"/>
                </a:cubicBezTo>
                <a:cubicBezTo>
                  <a:pt x="11669" y="9768"/>
                  <a:pt x="9768" y="11669"/>
                  <a:pt x="7433" y="11669"/>
                </a:cubicBezTo>
                <a:cubicBezTo>
                  <a:pt x="5098" y="11669"/>
                  <a:pt x="3197" y="9768"/>
                  <a:pt x="3197" y="7433"/>
                </a:cubicBezTo>
                <a:cubicBezTo>
                  <a:pt x="3197" y="5096"/>
                  <a:pt x="5098" y="3197"/>
                  <a:pt x="7433" y="3197"/>
                </a:cubicBezTo>
                <a:close/>
                <a:moveTo>
                  <a:pt x="7433" y="1"/>
                </a:moveTo>
                <a:cubicBezTo>
                  <a:pt x="3334" y="1"/>
                  <a:pt x="1" y="3336"/>
                  <a:pt x="1" y="7433"/>
                </a:cubicBezTo>
                <a:cubicBezTo>
                  <a:pt x="1" y="11532"/>
                  <a:pt x="3334" y="14865"/>
                  <a:pt x="7433" y="14865"/>
                </a:cubicBezTo>
                <a:cubicBezTo>
                  <a:pt x="11531" y="14865"/>
                  <a:pt x="14865" y="11532"/>
                  <a:pt x="14865" y="7433"/>
                </a:cubicBezTo>
                <a:cubicBezTo>
                  <a:pt x="14865" y="3336"/>
                  <a:pt x="11532" y="1"/>
                  <a:pt x="743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7" name="Google Shape;157;p10"/>
          <p:cNvSpPr/>
          <p:nvPr/>
        </p:nvSpPr>
        <p:spPr>
          <a:xfrm rot="-5400000">
            <a:off x="-422564" y="663935"/>
            <a:ext cx="622389" cy="622389"/>
          </a:xfrm>
          <a:custGeom>
            <a:avLst/>
            <a:gdLst/>
            <a:ahLst/>
            <a:cxnLst/>
            <a:rect l="l" t="t" r="r" b="b"/>
            <a:pathLst>
              <a:path w="14866" h="14866" extrusionOk="0">
                <a:moveTo>
                  <a:pt x="7433" y="3197"/>
                </a:moveTo>
                <a:cubicBezTo>
                  <a:pt x="9768" y="3197"/>
                  <a:pt x="11669" y="5098"/>
                  <a:pt x="11669" y="7433"/>
                </a:cubicBezTo>
                <a:cubicBezTo>
                  <a:pt x="11669" y="9768"/>
                  <a:pt x="9768" y="11669"/>
                  <a:pt x="7433" y="11669"/>
                </a:cubicBezTo>
                <a:cubicBezTo>
                  <a:pt x="5098" y="11669"/>
                  <a:pt x="3197" y="9768"/>
                  <a:pt x="3197" y="7433"/>
                </a:cubicBezTo>
                <a:cubicBezTo>
                  <a:pt x="3197" y="5096"/>
                  <a:pt x="5098" y="3197"/>
                  <a:pt x="7433" y="3197"/>
                </a:cubicBezTo>
                <a:close/>
                <a:moveTo>
                  <a:pt x="7433" y="1"/>
                </a:moveTo>
                <a:cubicBezTo>
                  <a:pt x="3334" y="1"/>
                  <a:pt x="1" y="3336"/>
                  <a:pt x="1" y="7433"/>
                </a:cubicBezTo>
                <a:cubicBezTo>
                  <a:pt x="1" y="11532"/>
                  <a:pt x="3334" y="14865"/>
                  <a:pt x="7433" y="14865"/>
                </a:cubicBezTo>
                <a:cubicBezTo>
                  <a:pt x="11531" y="14865"/>
                  <a:pt x="14865" y="11532"/>
                  <a:pt x="14865" y="7433"/>
                </a:cubicBezTo>
                <a:cubicBezTo>
                  <a:pt x="14865" y="3336"/>
                  <a:pt x="11532" y="1"/>
                  <a:pt x="74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8" name="Google Shape;158;p10"/>
          <p:cNvSpPr/>
          <p:nvPr/>
        </p:nvSpPr>
        <p:spPr>
          <a:xfrm rot="5400000">
            <a:off x="3330800" y="3012000"/>
            <a:ext cx="515200" cy="71768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59" name="Google Shape;159;p10"/>
          <p:cNvGrpSpPr/>
          <p:nvPr/>
        </p:nvGrpSpPr>
        <p:grpSpPr>
          <a:xfrm>
            <a:off x="-541040" y="5928124"/>
            <a:ext cx="1564181" cy="621689"/>
            <a:chOff x="8031270" y="500028"/>
            <a:chExt cx="1173136" cy="466267"/>
          </a:xfrm>
        </p:grpSpPr>
        <p:grpSp>
          <p:nvGrpSpPr>
            <p:cNvPr id="160" name="Google Shape;160;p10"/>
            <p:cNvGrpSpPr/>
            <p:nvPr/>
          </p:nvGrpSpPr>
          <p:grpSpPr>
            <a:xfrm>
              <a:off x="8031270" y="680572"/>
              <a:ext cx="1173136" cy="285723"/>
              <a:chOff x="423350" y="-1313925"/>
              <a:chExt cx="834675" cy="203275"/>
            </a:xfrm>
          </p:grpSpPr>
          <p:sp>
            <p:nvSpPr>
              <p:cNvPr id="161" name="Google Shape;161;p10"/>
              <p:cNvSpPr/>
              <p:nvPr/>
            </p:nvSpPr>
            <p:spPr>
              <a:xfrm>
                <a:off x="423350" y="-1313925"/>
                <a:ext cx="57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4" extrusionOk="0">
                    <a:moveTo>
                      <a:pt x="1184" y="0"/>
                    </a:moveTo>
                    <a:cubicBezTo>
                      <a:pt x="740" y="0"/>
                      <a:pt x="341" y="268"/>
                      <a:pt x="170" y="678"/>
                    </a:cubicBezTo>
                    <a:cubicBezTo>
                      <a:pt x="1" y="1087"/>
                      <a:pt x="95" y="1559"/>
                      <a:pt x="408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5" y="2194"/>
                      <a:pt x="1468" y="2166"/>
                      <a:pt x="1604" y="2110"/>
                    </a:cubicBezTo>
                    <a:cubicBezTo>
                      <a:pt x="2013" y="1941"/>
                      <a:pt x="2280" y="1540"/>
                      <a:pt x="2280" y="1097"/>
                    </a:cubicBezTo>
                    <a:cubicBezTo>
                      <a:pt x="2280" y="491"/>
                      <a:pt x="1789" y="0"/>
                      <a:pt x="118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2" name="Google Shape;162;p10"/>
              <p:cNvSpPr/>
              <p:nvPr/>
            </p:nvSpPr>
            <p:spPr>
              <a:xfrm>
                <a:off x="617225" y="-13139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4" y="0"/>
                    </a:moveTo>
                    <a:cubicBezTo>
                      <a:pt x="741" y="0"/>
                      <a:pt x="340" y="268"/>
                      <a:pt x="171" y="678"/>
                    </a:cubicBezTo>
                    <a:cubicBezTo>
                      <a:pt x="0" y="1087"/>
                      <a:pt x="94" y="1559"/>
                      <a:pt x="408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5" y="2194"/>
                      <a:pt x="1468" y="2166"/>
                      <a:pt x="1603" y="2110"/>
                    </a:cubicBezTo>
                    <a:cubicBezTo>
                      <a:pt x="2013" y="1941"/>
                      <a:pt x="2281" y="1540"/>
                      <a:pt x="2279" y="1097"/>
                    </a:cubicBezTo>
                    <a:cubicBezTo>
                      <a:pt x="2279" y="492"/>
                      <a:pt x="1789" y="0"/>
                      <a:pt x="118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3" name="Google Shape;163;p10"/>
              <p:cNvSpPr/>
              <p:nvPr/>
            </p:nvSpPr>
            <p:spPr>
              <a:xfrm>
                <a:off x="811125" y="-1313925"/>
                <a:ext cx="57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4" extrusionOk="0">
                    <a:moveTo>
                      <a:pt x="1183" y="0"/>
                    </a:moveTo>
                    <a:cubicBezTo>
                      <a:pt x="739" y="0"/>
                      <a:pt x="339" y="268"/>
                      <a:pt x="170" y="678"/>
                    </a:cubicBezTo>
                    <a:cubicBezTo>
                      <a:pt x="0" y="1087"/>
                      <a:pt x="93" y="1559"/>
                      <a:pt x="407" y="1873"/>
                    </a:cubicBezTo>
                    <a:cubicBezTo>
                      <a:pt x="616" y="2083"/>
                      <a:pt x="897" y="2194"/>
                      <a:pt x="1182" y="2194"/>
                    </a:cubicBezTo>
                    <a:cubicBezTo>
                      <a:pt x="1324" y="2194"/>
                      <a:pt x="1466" y="2166"/>
                      <a:pt x="1602" y="2110"/>
                    </a:cubicBezTo>
                    <a:cubicBezTo>
                      <a:pt x="2011" y="1941"/>
                      <a:pt x="2279" y="1540"/>
                      <a:pt x="2279" y="1097"/>
                    </a:cubicBezTo>
                    <a:cubicBezTo>
                      <a:pt x="2279" y="492"/>
                      <a:pt x="1788" y="0"/>
                      <a:pt x="118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4" name="Google Shape;164;p10"/>
              <p:cNvSpPr/>
              <p:nvPr/>
            </p:nvSpPr>
            <p:spPr>
              <a:xfrm>
                <a:off x="1004975" y="-13139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0"/>
                    </a:moveTo>
                    <a:cubicBezTo>
                      <a:pt x="740" y="0"/>
                      <a:pt x="341" y="268"/>
                      <a:pt x="170" y="678"/>
                    </a:cubicBezTo>
                    <a:cubicBezTo>
                      <a:pt x="1" y="1087"/>
                      <a:pt x="95" y="1559"/>
                      <a:pt x="409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4" y="2194"/>
                      <a:pt x="1467" y="2166"/>
                      <a:pt x="1603" y="2110"/>
                    </a:cubicBezTo>
                    <a:cubicBezTo>
                      <a:pt x="2014" y="1941"/>
                      <a:pt x="2280" y="1540"/>
                      <a:pt x="2280" y="1097"/>
                    </a:cubicBezTo>
                    <a:cubicBezTo>
                      <a:pt x="2280" y="492"/>
                      <a:pt x="1790" y="0"/>
                      <a:pt x="118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5" name="Google Shape;165;p10"/>
              <p:cNvSpPr/>
              <p:nvPr/>
            </p:nvSpPr>
            <p:spPr>
              <a:xfrm>
                <a:off x="1201025" y="-1313925"/>
                <a:ext cx="57000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5" extrusionOk="0">
                    <a:moveTo>
                      <a:pt x="1097" y="1"/>
                    </a:moveTo>
                    <a:cubicBezTo>
                      <a:pt x="956" y="1"/>
                      <a:pt x="813" y="28"/>
                      <a:pt x="678" y="84"/>
                    </a:cubicBezTo>
                    <a:cubicBezTo>
                      <a:pt x="267" y="254"/>
                      <a:pt x="0" y="654"/>
                      <a:pt x="0" y="1097"/>
                    </a:cubicBezTo>
                    <a:cubicBezTo>
                      <a:pt x="0" y="1702"/>
                      <a:pt x="491" y="2194"/>
                      <a:pt x="1097" y="2194"/>
                    </a:cubicBezTo>
                    <a:cubicBezTo>
                      <a:pt x="1540" y="2194"/>
                      <a:pt x="1941" y="1926"/>
                      <a:pt x="2110" y="1517"/>
                    </a:cubicBezTo>
                    <a:cubicBezTo>
                      <a:pt x="2280" y="1107"/>
                      <a:pt x="2185" y="635"/>
                      <a:pt x="1872" y="321"/>
                    </a:cubicBezTo>
                    <a:cubicBezTo>
                      <a:pt x="1662" y="112"/>
                      <a:pt x="1382" y="1"/>
                      <a:pt x="10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6" name="Google Shape;166;p10"/>
              <p:cNvSpPr/>
              <p:nvPr/>
            </p:nvSpPr>
            <p:spPr>
              <a:xfrm>
                <a:off x="4255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6" y="1"/>
                    </a:moveTo>
                    <a:cubicBezTo>
                      <a:pt x="491" y="1"/>
                      <a:pt x="0" y="492"/>
                      <a:pt x="0" y="1098"/>
                    </a:cubicBezTo>
                    <a:cubicBezTo>
                      <a:pt x="0" y="1703"/>
                      <a:pt x="491" y="2194"/>
                      <a:pt x="1096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619400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2" y="1703"/>
                      <a:pt x="2192" y="1098"/>
                    </a:cubicBezTo>
                    <a:cubicBezTo>
                      <a:pt x="2192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8" name="Google Shape;168;p10"/>
              <p:cNvSpPr/>
              <p:nvPr/>
            </p:nvSpPr>
            <p:spPr>
              <a:xfrm>
                <a:off x="811225" y="-1165550"/>
                <a:ext cx="59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194" extrusionOk="0">
                    <a:moveTo>
                      <a:pt x="1180" y="1"/>
                    </a:moveTo>
                    <a:cubicBezTo>
                      <a:pt x="1122" y="1"/>
                      <a:pt x="1064" y="5"/>
                      <a:pt x="1005" y="15"/>
                    </a:cubicBezTo>
                    <a:cubicBezTo>
                      <a:pt x="407" y="112"/>
                      <a:pt x="1" y="676"/>
                      <a:pt x="98" y="1274"/>
                    </a:cubicBezTo>
                    <a:cubicBezTo>
                      <a:pt x="185" y="1812"/>
                      <a:pt x="650" y="2194"/>
                      <a:pt x="1178" y="2194"/>
                    </a:cubicBezTo>
                    <a:cubicBezTo>
                      <a:pt x="1236" y="2194"/>
                      <a:pt x="1296" y="2189"/>
                      <a:pt x="1355" y="2179"/>
                    </a:cubicBezTo>
                    <a:cubicBezTo>
                      <a:pt x="1953" y="2083"/>
                      <a:pt x="2359" y="1520"/>
                      <a:pt x="2262" y="922"/>
                    </a:cubicBezTo>
                    <a:cubicBezTo>
                      <a:pt x="2175" y="383"/>
                      <a:pt x="1708" y="1"/>
                      <a:pt x="11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9" name="Google Shape;169;p10"/>
              <p:cNvSpPr/>
              <p:nvPr/>
            </p:nvSpPr>
            <p:spPr>
              <a:xfrm>
                <a:off x="1004975" y="-11655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1"/>
                    </a:moveTo>
                    <a:cubicBezTo>
                      <a:pt x="740" y="1"/>
                      <a:pt x="341" y="267"/>
                      <a:pt x="170" y="678"/>
                    </a:cubicBezTo>
                    <a:cubicBezTo>
                      <a:pt x="1" y="1087"/>
                      <a:pt x="95" y="1558"/>
                      <a:pt x="409" y="1872"/>
                    </a:cubicBezTo>
                    <a:cubicBezTo>
                      <a:pt x="619" y="2082"/>
                      <a:pt x="899" y="2194"/>
                      <a:pt x="1185" y="2194"/>
                    </a:cubicBezTo>
                    <a:cubicBezTo>
                      <a:pt x="1326" y="2194"/>
                      <a:pt x="1468" y="2166"/>
                      <a:pt x="1603" y="2110"/>
                    </a:cubicBezTo>
                    <a:cubicBezTo>
                      <a:pt x="2014" y="1940"/>
                      <a:pt x="2280" y="1541"/>
                      <a:pt x="2280" y="1098"/>
                    </a:cubicBezTo>
                    <a:cubicBezTo>
                      <a:pt x="2280" y="491"/>
                      <a:pt x="1790" y="1"/>
                      <a:pt x="118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12010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71" name="Google Shape;171;p10"/>
            <p:cNvGrpSpPr/>
            <p:nvPr/>
          </p:nvGrpSpPr>
          <p:grpSpPr>
            <a:xfrm>
              <a:off x="8032839" y="500028"/>
              <a:ext cx="1167022" cy="77167"/>
              <a:chOff x="425525" y="-1165550"/>
              <a:chExt cx="830325" cy="54900"/>
            </a:xfrm>
          </p:grpSpPr>
          <p:sp>
            <p:nvSpPr>
              <p:cNvPr id="172" name="Google Shape;172;p10"/>
              <p:cNvSpPr/>
              <p:nvPr/>
            </p:nvSpPr>
            <p:spPr>
              <a:xfrm>
                <a:off x="4255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6" y="1"/>
                    </a:moveTo>
                    <a:cubicBezTo>
                      <a:pt x="491" y="1"/>
                      <a:pt x="0" y="492"/>
                      <a:pt x="0" y="1098"/>
                    </a:cubicBezTo>
                    <a:cubicBezTo>
                      <a:pt x="0" y="1703"/>
                      <a:pt x="491" y="2194"/>
                      <a:pt x="1096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3" name="Google Shape;173;p10"/>
              <p:cNvSpPr/>
              <p:nvPr/>
            </p:nvSpPr>
            <p:spPr>
              <a:xfrm>
                <a:off x="619400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2" y="1703"/>
                      <a:pt x="2192" y="1098"/>
                    </a:cubicBezTo>
                    <a:cubicBezTo>
                      <a:pt x="2192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4" name="Google Shape;174;p10"/>
              <p:cNvSpPr/>
              <p:nvPr/>
            </p:nvSpPr>
            <p:spPr>
              <a:xfrm>
                <a:off x="811225" y="-1165550"/>
                <a:ext cx="59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194" extrusionOk="0">
                    <a:moveTo>
                      <a:pt x="1180" y="1"/>
                    </a:moveTo>
                    <a:cubicBezTo>
                      <a:pt x="1122" y="1"/>
                      <a:pt x="1064" y="5"/>
                      <a:pt x="1005" y="15"/>
                    </a:cubicBezTo>
                    <a:cubicBezTo>
                      <a:pt x="407" y="112"/>
                      <a:pt x="1" y="676"/>
                      <a:pt x="98" y="1274"/>
                    </a:cubicBezTo>
                    <a:cubicBezTo>
                      <a:pt x="185" y="1812"/>
                      <a:pt x="650" y="2194"/>
                      <a:pt x="1178" y="2194"/>
                    </a:cubicBezTo>
                    <a:cubicBezTo>
                      <a:pt x="1236" y="2194"/>
                      <a:pt x="1296" y="2189"/>
                      <a:pt x="1355" y="2179"/>
                    </a:cubicBezTo>
                    <a:cubicBezTo>
                      <a:pt x="1953" y="2083"/>
                      <a:pt x="2359" y="1520"/>
                      <a:pt x="2262" y="922"/>
                    </a:cubicBezTo>
                    <a:cubicBezTo>
                      <a:pt x="2175" y="383"/>
                      <a:pt x="1708" y="1"/>
                      <a:pt x="11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1004975" y="-11655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1"/>
                    </a:moveTo>
                    <a:cubicBezTo>
                      <a:pt x="740" y="1"/>
                      <a:pt x="341" y="267"/>
                      <a:pt x="170" y="678"/>
                    </a:cubicBezTo>
                    <a:cubicBezTo>
                      <a:pt x="1" y="1087"/>
                      <a:pt x="95" y="1558"/>
                      <a:pt x="409" y="1872"/>
                    </a:cubicBezTo>
                    <a:cubicBezTo>
                      <a:pt x="619" y="2082"/>
                      <a:pt x="899" y="2194"/>
                      <a:pt x="1185" y="2194"/>
                    </a:cubicBezTo>
                    <a:cubicBezTo>
                      <a:pt x="1326" y="2194"/>
                      <a:pt x="1468" y="2166"/>
                      <a:pt x="1603" y="2110"/>
                    </a:cubicBezTo>
                    <a:cubicBezTo>
                      <a:pt x="2014" y="1940"/>
                      <a:pt x="2280" y="1541"/>
                      <a:pt x="2280" y="1098"/>
                    </a:cubicBezTo>
                    <a:cubicBezTo>
                      <a:pt x="2280" y="491"/>
                      <a:pt x="1790" y="1"/>
                      <a:pt x="118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6" name="Google Shape;176;p10"/>
              <p:cNvSpPr/>
              <p:nvPr/>
            </p:nvSpPr>
            <p:spPr>
              <a:xfrm>
                <a:off x="12010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77" name="Google Shape;177;p10"/>
          <p:cNvGrpSpPr/>
          <p:nvPr/>
        </p:nvGrpSpPr>
        <p:grpSpPr>
          <a:xfrm>
            <a:off x="11649971" y="5310214"/>
            <a:ext cx="658912" cy="2140343"/>
            <a:chOff x="3250475" y="-1758600"/>
            <a:chExt cx="234700" cy="762375"/>
          </a:xfrm>
        </p:grpSpPr>
        <p:sp>
          <p:nvSpPr>
            <p:cNvPr id="178" name="Google Shape;178;p10"/>
            <p:cNvSpPr/>
            <p:nvPr/>
          </p:nvSpPr>
          <p:spPr>
            <a:xfrm>
              <a:off x="3250550" y="-175860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3250475" y="-1653125"/>
              <a:ext cx="234675" cy="234650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8"/>
                  </a:lnTo>
                  <a:lnTo>
                    <a:pt x="890" y="9385"/>
                  </a:lnTo>
                  <a:lnTo>
                    <a:pt x="9387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3250550" y="-154750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3250475" y="-1442025"/>
              <a:ext cx="234675" cy="234650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90" y="9385"/>
                  </a:lnTo>
                  <a:lnTo>
                    <a:pt x="9387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3250550" y="-123085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" name="Google Shape;183;p10"/>
            <p:cNvSpPr/>
            <p:nvPr/>
          </p:nvSpPr>
          <p:spPr>
            <a:xfrm>
              <a:off x="3250550" y="-133642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965845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p27"/>
          <p:cNvSpPr/>
          <p:nvPr/>
        </p:nvSpPr>
        <p:spPr>
          <a:xfrm rot="-5400000">
            <a:off x="7099034" y="1765114"/>
            <a:ext cx="5092887" cy="5092887"/>
          </a:xfrm>
          <a:custGeom>
            <a:avLst/>
            <a:gdLst/>
            <a:ahLst/>
            <a:cxnLst/>
            <a:rect l="l" t="t" r="r" b="b"/>
            <a:pathLst>
              <a:path w="59160" h="59160" extrusionOk="0">
                <a:moveTo>
                  <a:pt x="0" y="1"/>
                </a:moveTo>
                <a:lnTo>
                  <a:pt x="0" y="59160"/>
                </a:lnTo>
                <a:lnTo>
                  <a:pt x="59159" y="59160"/>
                </a:lnTo>
                <a:cubicBezTo>
                  <a:pt x="59159" y="26486"/>
                  <a:pt x="32674" y="1"/>
                  <a:pt x="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80" name="Google Shape;880;p27"/>
          <p:cNvGrpSpPr/>
          <p:nvPr/>
        </p:nvGrpSpPr>
        <p:grpSpPr>
          <a:xfrm>
            <a:off x="7587097" y="6332367"/>
            <a:ext cx="3995619" cy="219397"/>
            <a:chOff x="5690323" y="4749275"/>
            <a:chExt cx="2996714" cy="164548"/>
          </a:xfrm>
        </p:grpSpPr>
        <p:sp>
          <p:nvSpPr>
            <p:cNvPr id="881" name="Google Shape;881;p27"/>
            <p:cNvSpPr/>
            <p:nvPr/>
          </p:nvSpPr>
          <p:spPr>
            <a:xfrm>
              <a:off x="5743305" y="4749275"/>
              <a:ext cx="140716" cy="135399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7"/>
                  </a:cubicBezTo>
                  <a:cubicBezTo>
                    <a:pt x="401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2" name="Google Shape;882;p27"/>
            <p:cNvSpPr/>
            <p:nvPr/>
          </p:nvSpPr>
          <p:spPr>
            <a:xfrm>
              <a:off x="6677707" y="4749275"/>
              <a:ext cx="140716" cy="135399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3" name="Google Shape;883;p27"/>
            <p:cNvSpPr/>
            <p:nvPr/>
          </p:nvSpPr>
          <p:spPr>
            <a:xfrm>
              <a:off x="7611919" y="4749275"/>
              <a:ext cx="140811" cy="135399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7"/>
                  </a:cubicBezTo>
                  <a:cubicBezTo>
                    <a:pt x="402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4" name="Google Shape;884;p27"/>
            <p:cNvSpPr/>
            <p:nvPr/>
          </p:nvSpPr>
          <p:spPr>
            <a:xfrm>
              <a:off x="8546321" y="4749275"/>
              <a:ext cx="140716" cy="135399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2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5" name="Google Shape;885;p27"/>
            <p:cNvSpPr/>
            <p:nvPr/>
          </p:nvSpPr>
          <p:spPr>
            <a:xfrm>
              <a:off x="5690323" y="4778520"/>
              <a:ext cx="140716" cy="135304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40"/>
                  </a:cubicBezTo>
                  <a:cubicBezTo>
                    <a:pt x="1" y="705"/>
                    <a:pt x="61" y="1013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6" name="Google Shape;886;p27"/>
            <p:cNvSpPr/>
            <p:nvPr/>
          </p:nvSpPr>
          <p:spPr>
            <a:xfrm>
              <a:off x="6624630" y="4778520"/>
              <a:ext cx="140716" cy="135304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0" y="439"/>
                  </a:cubicBezTo>
                  <a:cubicBezTo>
                    <a:pt x="0" y="705"/>
                    <a:pt x="60" y="1012"/>
                    <a:pt x="265" y="1216"/>
                  </a:cubicBezTo>
                  <a:cubicBezTo>
                    <a:pt x="401" y="1352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7" name="Google Shape;887;p27"/>
            <p:cNvSpPr/>
            <p:nvPr/>
          </p:nvSpPr>
          <p:spPr>
            <a:xfrm>
              <a:off x="7558937" y="4778520"/>
              <a:ext cx="140811" cy="135304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5"/>
                    <a:pt x="61" y="1013"/>
                    <a:pt x="264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8" name="Google Shape;888;p27"/>
            <p:cNvSpPr/>
            <p:nvPr/>
          </p:nvSpPr>
          <p:spPr>
            <a:xfrm>
              <a:off x="8493244" y="4778520"/>
              <a:ext cx="140716" cy="135304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0" y="705"/>
                    <a:pt x="61" y="1012"/>
                    <a:pt x="265" y="1216"/>
                  </a:cubicBezTo>
                  <a:cubicBezTo>
                    <a:pt x="401" y="1352"/>
                    <a:pt x="584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89" name="Google Shape;889;p27"/>
          <p:cNvGrpSpPr/>
          <p:nvPr/>
        </p:nvGrpSpPr>
        <p:grpSpPr>
          <a:xfrm>
            <a:off x="11202771" y="164614"/>
            <a:ext cx="658912" cy="4214639"/>
            <a:chOff x="3250475" y="-1758600"/>
            <a:chExt cx="234700" cy="1501225"/>
          </a:xfrm>
        </p:grpSpPr>
        <p:sp>
          <p:nvSpPr>
            <p:cNvPr id="890" name="Google Shape;890;p27"/>
            <p:cNvSpPr/>
            <p:nvPr/>
          </p:nvSpPr>
          <p:spPr>
            <a:xfrm>
              <a:off x="3250550" y="-175860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1" name="Google Shape;891;p27"/>
            <p:cNvSpPr/>
            <p:nvPr/>
          </p:nvSpPr>
          <p:spPr>
            <a:xfrm>
              <a:off x="3250475" y="-1653125"/>
              <a:ext cx="234675" cy="234650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8"/>
                  </a:lnTo>
                  <a:lnTo>
                    <a:pt x="890" y="9385"/>
                  </a:lnTo>
                  <a:lnTo>
                    <a:pt x="9387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2" name="Google Shape;892;p27"/>
            <p:cNvSpPr/>
            <p:nvPr/>
          </p:nvSpPr>
          <p:spPr>
            <a:xfrm>
              <a:off x="3250550" y="-154750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3" name="Google Shape;893;p27"/>
            <p:cNvSpPr/>
            <p:nvPr/>
          </p:nvSpPr>
          <p:spPr>
            <a:xfrm>
              <a:off x="3250475" y="-1442025"/>
              <a:ext cx="234675" cy="234650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90" y="9385"/>
                  </a:lnTo>
                  <a:lnTo>
                    <a:pt x="9387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4" name="Google Shape;894;p27"/>
            <p:cNvSpPr/>
            <p:nvPr/>
          </p:nvSpPr>
          <p:spPr>
            <a:xfrm>
              <a:off x="3250550" y="-133642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5" name="Google Shape;895;p27"/>
            <p:cNvSpPr/>
            <p:nvPr/>
          </p:nvSpPr>
          <p:spPr>
            <a:xfrm>
              <a:off x="3250550" y="-123085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6" name="Google Shape;896;p27"/>
            <p:cNvSpPr/>
            <p:nvPr/>
          </p:nvSpPr>
          <p:spPr>
            <a:xfrm>
              <a:off x="3250525" y="-112540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0" y="8497"/>
                  </a:lnTo>
                  <a:lnTo>
                    <a:pt x="888" y="9386"/>
                  </a:lnTo>
                  <a:lnTo>
                    <a:pt x="9385" y="890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7" name="Google Shape;897;p27"/>
            <p:cNvSpPr/>
            <p:nvPr/>
          </p:nvSpPr>
          <p:spPr>
            <a:xfrm>
              <a:off x="3250550" y="-101977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8" name="Google Shape;898;p27"/>
            <p:cNvSpPr/>
            <p:nvPr/>
          </p:nvSpPr>
          <p:spPr>
            <a:xfrm>
              <a:off x="3250525" y="-91430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0" y="8497"/>
                  </a:lnTo>
                  <a:lnTo>
                    <a:pt x="888" y="9386"/>
                  </a:lnTo>
                  <a:lnTo>
                    <a:pt x="9385" y="889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9" name="Google Shape;899;p27"/>
            <p:cNvSpPr/>
            <p:nvPr/>
          </p:nvSpPr>
          <p:spPr>
            <a:xfrm>
              <a:off x="3250550" y="-80867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0" name="Google Shape;900;p27"/>
            <p:cNvSpPr/>
            <p:nvPr/>
          </p:nvSpPr>
          <p:spPr>
            <a:xfrm>
              <a:off x="3250525" y="-703225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1"/>
                  </a:moveTo>
                  <a:lnTo>
                    <a:pt x="0" y="8497"/>
                  </a:lnTo>
                  <a:lnTo>
                    <a:pt x="889" y="9387"/>
                  </a:lnTo>
                  <a:lnTo>
                    <a:pt x="9385" y="890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1" name="Google Shape;901;p27"/>
            <p:cNvSpPr/>
            <p:nvPr/>
          </p:nvSpPr>
          <p:spPr>
            <a:xfrm>
              <a:off x="3250550" y="-597575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2" name="Google Shape;902;p27"/>
            <p:cNvSpPr/>
            <p:nvPr/>
          </p:nvSpPr>
          <p:spPr>
            <a:xfrm>
              <a:off x="3250550" y="-49205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6"/>
                  </a:lnTo>
                  <a:lnTo>
                    <a:pt x="9385" y="890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03" name="Google Shape;903;p27"/>
          <p:cNvSpPr/>
          <p:nvPr/>
        </p:nvSpPr>
        <p:spPr>
          <a:xfrm>
            <a:off x="-385188" y="5808134"/>
            <a:ext cx="763760" cy="763605"/>
          </a:xfrm>
          <a:custGeom>
            <a:avLst/>
            <a:gdLst/>
            <a:ahLst/>
            <a:cxnLst/>
            <a:rect l="l" t="t" r="r" b="b"/>
            <a:pathLst>
              <a:path w="9852" h="9850" extrusionOk="0">
                <a:moveTo>
                  <a:pt x="4927" y="2094"/>
                </a:moveTo>
                <a:cubicBezTo>
                  <a:pt x="6487" y="2094"/>
                  <a:pt x="7756" y="3364"/>
                  <a:pt x="7756" y="4925"/>
                </a:cubicBezTo>
                <a:cubicBezTo>
                  <a:pt x="7756" y="6484"/>
                  <a:pt x="6487" y="7755"/>
                  <a:pt x="4927" y="7755"/>
                </a:cubicBezTo>
                <a:cubicBezTo>
                  <a:pt x="3366" y="7755"/>
                  <a:pt x="2095" y="6484"/>
                  <a:pt x="2095" y="4925"/>
                </a:cubicBezTo>
                <a:cubicBezTo>
                  <a:pt x="2095" y="3364"/>
                  <a:pt x="3366" y="2094"/>
                  <a:pt x="4927" y="2094"/>
                </a:cubicBezTo>
                <a:close/>
                <a:moveTo>
                  <a:pt x="4927" y="0"/>
                </a:moveTo>
                <a:cubicBezTo>
                  <a:pt x="2210" y="0"/>
                  <a:pt x="0" y="2207"/>
                  <a:pt x="0" y="4925"/>
                </a:cubicBezTo>
                <a:cubicBezTo>
                  <a:pt x="0" y="7642"/>
                  <a:pt x="2210" y="9850"/>
                  <a:pt x="4927" y="9850"/>
                </a:cubicBezTo>
                <a:cubicBezTo>
                  <a:pt x="7641" y="9850"/>
                  <a:pt x="9851" y="7640"/>
                  <a:pt x="9851" y="4925"/>
                </a:cubicBezTo>
                <a:cubicBezTo>
                  <a:pt x="9851" y="2209"/>
                  <a:pt x="7641" y="0"/>
                  <a:pt x="49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4" name="Google Shape;904;p27"/>
          <p:cNvSpPr/>
          <p:nvPr/>
        </p:nvSpPr>
        <p:spPr>
          <a:xfrm>
            <a:off x="-385188" y="4920800"/>
            <a:ext cx="763760" cy="763605"/>
          </a:xfrm>
          <a:custGeom>
            <a:avLst/>
            <a:gdLst/>
            <a:ahLst/>
            <a:cxnLst/>
            <a:rect l="l" t="t" r="r" b="b"/>
            <a:pathLst>
              <a:path w="9852" h="9850" extrusionOk="0">
                <a:moveTo>
                  <a:pt x="4927" y="2094"/>
                </a:moveTo>
                <a:cubicBezTo>
                  <a:pt x="6487" y="2094"/>
                  <a:pt x="7756" y="3364"/>
                  <a:pt x="7756" y="4925"/>
                </a:cubicBezTo>
                <a:cubicBezTo>
                  <a:pt x="7756" y="6484"/>
                  <a:pt x="6487" y="7755"/>
                  <a:pt x="4927" y="7755"/>
                </a:cubicBezTo>
                <a:cubicBezTo>
                  <a:pt x="3366" y="7755"/>
                  <a:pt x="2095" y="6484"/>
                  <a:pt x="2095" y="4925"/>
                </a:cubicBezTo>
                <a:cubicBezTo>
                  <a:pt x="2095" y="3364"/>
                  <a:pt x="3366" y="2094"/>
                  <a:pt x="4927" y="2094"/>
                </a:cubicBezTo>
                <a:close/>
                <a:moveTo>
                  <a:pt x="4927" y="0"/>
                </a:moveTo>
                <a:cubicBezTo>
                  <a:pt x="2210" y="0"/>
                  <a:pt x="0" y="2207"/>
                  <a:pt x="0" y="4925"/>
                </a:cubicBezTo>
                <a:cubicBezTo>
                  <a:pt x="0" y="7642"/>
                  <a:pt x="2210" y="9850"/>
                  <a:pt x="4927" y="9850"/>
                </a:cubicBezTo>
                <a:cubicBezTo>
                  <a:pt x="7641" y="9850"/>
                  <a:pt x="9851" y="7640"/>
                  <a:pt x="9851" y="4925"/>
                </a:cubicBezTo>
                <a:cubicBezTo>
                  <a:pt x="9851" y="2209"/>
                  <a:pt x="7641" y="0"/>
                  <a:pt x="49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5" name="Google Shape;905;p27"/>
          <p:cNvSpPr/>
          <p:nvPr/>
        </p:nvSpPr>
        <p:spPr>
          <a:xfrm>
            <a:off x="-385188" y="4033467"/>
            <a:ext cx="763760" cy="763605"/>
          </a:xfrm>
          <a:custGeom>
            <a:avLst/>
            <a:gdLst/>
            <a:ahLst/>
            <a:cxnLst/>
            <a:rect l="l" t="t" r="r" b="b"/>
            <a:pathLst>
              <a:path w="9852" h="9850" extrusionOk="0">
                <a:moveTo>
                  <a:pt x="4927" y="2094"/>
                </a:moveTo>
                <a:cubicBezTo>
                  <a:pt x="6487" y="2094"/>
                  <a:pt x="7756" y="3364"/>
                  <a:pt x="7756" y="4925"/>
                </a:cubicBezTo>
                <a:cubicBezTo>
                  <a:pt x="7756" y="6484"/>
                  <a:pt x="6487" y="7755"/>
                  <a:pt x="4927" y="7755"/>
                </a:cubicBezTo>
                <a:cubicBezTo>
                  <a:pt x="3366" y="7755"/>
                  <a:pt x="2095" y="6484"/>
                  <a:pt x="2095" y="4925"/>
                </a:cubicBezTo>
                <a:cubicBezTo>
                  <a:pt x="2095" y="3364"/>
                  <a:pt x="3366" y="2094"/>
                  <a:pt x="4927" y="2094"/>
                </a:cubicBezTo>
                <a:close/>
                <a:moveTo>
                  <a:pt x="4927" y="0"/>
                </a:moveTo>
                <a:cubicBezTo>
                  <a:pt x="2210" y="0"/>
                  <a:pt x="0" y="2207"/>
                  <a:pt x="0" y="4925"/>
                </a:cubicBezTo>
                <a:cubicBezTo>
                  <a:pt x="0" y="7642"/>
                  <a:pt x="2210" y="9850"/>
                  <a:pt x="4927" y="9850"/>
                </a:cubicBezTo>
                <a:cubicBezTo>
                  <a:pt x="7641" y="9850"/>
                  <a:pt x="9851" y="7640"/>
                  <a:pt x="9851" y="4925"/>
                </a:cubicBezTo>
                <a:cubicBezTo>
                  <a:pt x="9851" y="2209"/>
                  <a:pt x="7641" y="0"/>
                  <a:pt x="49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57975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948200" y="1736067"/>
            <a:ext cx="10295600" cy="38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grpSp>
        <p:nvGrpSpPr>
          <p:cNvPr id="26" name="Google Shape;26;p4"/>
          <p:cNvGrpSpPr/>
          <p:nvPr/>
        </p:nvGrpSpPr>
        <p:grpSpPr>
          <a:xfrm>
            <a:off x="122398" y="71500"/>
            <a:ext cx="368569" cy="1513403"/>
            <a:chOff x="674223" y="0"/>
            <a:chExt cx="276427" cy="1135052"/>
          </a:xfrm>
        </p:grpSpPr>
        <p:sp>
          <p:nvSpPr>
            <p:cNvPr id="27" name="Google Shape;27;p4"/>
            <p:cNvSpPr/>
            <p:nvPr/>
          </p:nvSpPr>
          <p:spPr>
            <a:xfrm rot="5400000">
              <a:off x="874598" y="1462"/>
              <a:ext cx="77514" cy="74591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4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4" y="2110"/>
                  </a:cubicBezTo>
                  <a:cubicBezTo>
                    <a:pt x="2013" y="1941"/>
                    <a:pt x="2280" y="1540"/>
                    <a:pt x="2280" y="1097"/>
                  </a:cubicBezTo>
                  <a:cubicBezTo>
                    <a:pt x="2280" y="491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4"/>
            <p:cNvSpPr/>
            <p:nvPr/>
          </p:nvSpPr>
          <p:spPr>
            <a:xfrm rot="5400000">
              <a:off x="874581" y="265124"/>
              <a:ext cx="77548" cy="74591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4" y="0"/>
                  </a:moveTo>
                  <a:cubicBezTo>
                    <a:pt x="741" y="0"/>
                    <a:pt x="340" y="268"/>
                    <a:pt x="171" y="678"/>
                  </a:cubicBezTo>
                  <a:cubicBezTo>
                    <a:pt x="0" y="1087"/>
                    <a:pt x="94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3" y="2110"/>
                  </a:cubicBezTo>
                  <a:cubicBezTo>
                    <a:pt x="2013" y="1941"/>
                    <a:pt x="2281" y="1540"/>
                    <a:pt x="2279" y="1097"/>
                  </a:cubicBezTo>
                  <a:cubicBezTo>
                    <a:pt x="2279" y="492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4"/>
            <p:cNvSpPr/>
            <p:nvPr/>
          </p:nvSpPr>
          <p:spPr>
            <a:xfrm rot="5400000">
              <a:off x="874598" y="528786"/>
              <a:ext cx="77514" cy="74591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3" y="0"/>
                  </a:moveTo>
                  <a:cubicBezTo>
                    <a:pt x="739" y="0"/>
                    <a:pt x="339" y="268"/>
                    <a:pt x="170" y="678"/>
                  </a:cubicBezTo>
                  <a:cubicBezTo>
                    <a:pt x="0" y="1087"/>
                    <a:pt x="93" y="1559"/>
                    <a:pt x="407" y="1873"/>
                  </a:cubicBezTo>
                  <a:cubicBezTo>
                    <a:pt x="616" y="2083"/>
                    <a:pt x="897" y="2194"/>
                    <a:pt x="1182" y="2194"/>
                  </a:cubicBezTo>
                  <a:cubicBezTo>
                    <a:pt x="1324" y="2194"/>
                    <a:pt x="1466" y="2166"/>
                    <a:pt x="1602" y="2110"/>
                  </a:cubicBezTo>
                  <a:cubicBezTo>
                    <a:pt x="2011" y="1941"/>
                    <a:pt x="2279" y="1540"/>
                    <a:pt x="2279" y="1097"/>
                  </a:cubicBezTo>
                  <a:cubicBezTo>
                    <a:pt x="2279" y="492"/>
                    <a:pt x="1788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4"/>
            <p:cNvSpPr/>
            <p:nvPr/>
          </p:nvSpPr>
          <p:spPr>
            <a:xfrm rot="5400000">
              <a:off x="874581" y="792414"/>
              <a:ext cx="77548" cy="74591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9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4" y="2194"/>
                    <a:pt x="1467" y="2166"/>
                    <a:pt x="1603" y="2110"/>
                  </a:cubicBezTo>
                  <a:cubicBezTo>
                    <a:pt x="2014" y="1941"/>
                    <a:pt x="2280" y="1540"/>
                    <a:pt x="2280" y="1097"/>
                  </a:cubicBezTo>
                  <a:cubicBezTo>
                    <a:pt x="2280" y="492"/>
                    <a:pt x="1790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4"/>
            <p:cNvSpPr/>
            <p:nvPr/>
          </p:nvSpPr>
          <p:spPr>
            <a:xfrm rot="5400000">
              <a:off x="874581" y="1058982"/>
              <a:ext cx="77514" cy="74625"/>
            </a:xfrm>
            <a:custGeom>
              <a:avLst/>
              <a:gdLst/>
              <a:ahLst/>
              <a:cxnLst/>
              <a:rect l="l" t="t" r="r" b="b"/>
              <a:pathLst>
                <a:path w="2280" h="2195" extrusionOk="0">
                  <a:moveTo>
                    <a:pt x="1097" y="1"/>
                  </a:moveTo>
                  <a:cubicBezTo>
                    <a:pt x="956" y="1"/>
                    <a:pt x="813" y="28"/>
                    <a:pt x="678" y="84"/>
                  </a:cubicBezTo>
                  <a:cubicBezTo>
                    <a:pt x="267" y="254"/>
                    <a:pt x="0" y="654"/>
                    <a:pt x="0" y="1097"/>
                  </a:cubicBezTo>
                  <a:cubicBezTo>
                    <a:pt x="0" y="1702"/>
                    <a:pt x="491" y="2194"/>
                    <a:pt x="1097" y="2194"/>
                  </a:cubicBezTo>
                  <a:cubicBezTo>
                    <a:pt x="1540" y="2194"/>
                    <a:pt x="1941" y="1926"/>
                    <a:pt x="2110" y="1517"/>
                  </a:cubicBezTo>
                  <a:cubicBezTo>
                    <a:pt x="2280" y="1107"/>
                    <a:pt x="2185" y="635"/>
                    <a:pt x="1872" y="321"/>
                  </a:cubicBezTo>
                  <a:cubicBezTo>
                    <a:pt x="1662" y="112"/>
                    <a:pt x="138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4"/>
            <p:cNvSpPr/>
            <p:nvPr/>
          </p:nvSpPr>
          <p:spPr>
            <a:xfrm rot="5400000">
              <a:off x="674257" y="2924"/>
              <a:ext cx="74557" cy="7462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6" y="1"/>
                  </a:moveTo>
                  <a:cubicBezTo>
                    <a:pt x="491" y="1"/>
                    <a:pt x="0" y="492"/>
                    <a:pt x="0" y="1098"/>
                  </a:cubicBezTo>
                  <a:cubicBezTo>
                    <a:pt x="0" y="1703"/>
                    <a:pt x="491" y="2194"/>
                    <a:pt x="1096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6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4"/>
            <p:cNvSpPr/>
            <p:nvPr/>
          </p:nvSpPr>
          <p:spPr>
            <a:xfrm rot="5400000">
              <a:off x="674257" y="266569"/>
              <a:ext cx="74557" cy="7462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2" y="1703"/>
                    <a:pt x="2192" y="1098"/>
                  </a:cubicBezTo>
                  <a:cubicBezTo>
                    <a:pt x="2192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4"/>
            <p:cNvSpPr/>
            <p:nvPr/>
          </p:nvSpPr>
          <p:spPr>
            <a:xfrm rot="5400000">
              <a:off x="671469" y="530282"/>
              <a:ext cx="80234" cy="74591"/>
            </a:xfrm>
            <a:custGeom>
              <a:avLst/>
              <a:gdLst/>
              <a:ahLst/>
              <a:cxnLst/>
              <a:rect l="l" t="t" r="r" b="b"/>
              <a:pathLst>
                <a:path w="2360" h="2194" extrusionOk="0">
                  <a:moveTo>
                    <a:pt x="1180" y="1"/>
                  </a:moveTo>
                  <a:cubicBezTo>
                    <a:pt x="1122" y="1"/>
                    <a:pt x="1064" y="5"/>
                    <a:pt x="1005" y="15"/>
                  </a:cubicBezTo>
                  <a:cubicBezTo>
                    <a:pt x="407" y="112"/>
                    <a:pt x="1" y="676"/>
                    <a:pt x="98" y="1274"/>
                  </a:cubicBezTo>
                  <a:cubicBezTo>
                    <a:pt x="185" y="1812"/>
                    <a:pt x="650" y="2194"/>
                    <a:pt x="1178" y="2194"/>
                  </a:cubicBezTo>
                  <a:cubicBezTo>
                    <a:pt x="1236" y="2194"/>
                    <a:pt x="1296" y="2189"/>
                    <a:pt x="1355" y="2179"/>
                  </a:cubicBezTo>
                  <a:cubicBezTo>
                    <a:pt x="1953" y="2083"/>
                    <a:pt x="2359" y="1520"/>
                    <a:pt x="2262" y="922"/>
                  </a:cubicBezTo>
                  <a:cubicBezTo>
                    <a:pt x="2175" y="383"/>
                    <a:pt x="1708" y="1"/>
                    <a:pt x="118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4"/>
            <p:cNvSpPr/>
            <p:nvPr/>
          </p:nvSpPr>
          <p:spPr>
            <a:xfrm rot="5400000">
              <a:off x="672778" y="792414"/>
              <a:ext cx="77548" cy="74591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1"/>
                  </a:moveTo>
                  <a:cubicBezTo>
                    <a:pt x="740" y="1"/>
                    <a:pt x="341" y="267"/>
                    <a:pt x="170" y="678"/>
                  </a:cubicBezTo>
                  <a:cubicBezTo>
                    <a:pt x="1" y="1087"/>
                    <a:pt x="95" y="1558"/>
                    <a:pt x="409" y="1872"/>
                  </a:cubicBezTo>
                  <a:cubicBezTo>
                    <a:pt x="619" y="2082"/>
                    <a:pt x="899" y="2194"/>
                    <a:pt x="1185" y="2194"/>
                  </a:cubicBezTo>
                  <a:cubicBezTo>
                    <a:pt x="1326" y="2194"/>
                    <a:pt x="1468" y="2166"/>
                    <a:pt x="1603" y="2110"/>
                  </a:cubicBezTo>
                  <a:cubicBezTo>
                    <a:pt x="2014" y="1940"/>
                    <a:pt x="2280" y="1541"/>
                    <a:pt x="2280" y="1098"/>
                  </a:cubicBezTo>
                  <a:cubicBezTo>
                    <a:pt x="2280" y="491"/>
                    <a:pt x="1790" y="1"/>
                    <a:pt x="118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4"/>
            <p:cNvSpPr/>
            <p:nvPr/>
          </p:nvSpPr>
          <p:spPr>
            <a:xfrm rot="5400000">
              <a:off x="674257" y="1057503"/>
              <a:ext cx="74557" cy="7462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7" name="Google Shape;37;p4"/>
          <p:cNvSpPr txBox="1">
            <a:spLocks noGrp="1"/>
          </p:cNvSpPr>
          <p:nvPr>
            <p:ph type="title"/>
          </p:nvPr>
        </p:nvSpPr>
        <p:spPr>
          <a:xfrm>
            <a:off x="1588800" y="593333"/>
            <a:ext cx="901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8" name="Google Shape;38;p4"/>
          <p:cNvGrpSpPr/>
          <p:nvPr/>
        </p:nvGrpSpPr>
        <p:grpSpPr>
          <a:xfrm>
            <a:off x="11744204" y="74381"/>
            <a:ext cx="658912" cy="4214639"/>
            <a:chOff x="3250475" y="-1758600"/>
            <a:chExt cx="234700" cy="1501225"/>
          </a:xfrm>
        </p:grpSpPr>
        <p:sp>
          <p:nvSpPr>
            <p:cNvPr id="39" name="Google Shape;39;p4"/>
            <p:cNvSpPr/>
            <p:nvPr/>
          </p:nvSpPr>
          <p:spPr>
            <a:xfrm>
              <a:off x="3250550" y="-175860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3250475" y="-1653125"/>
              <a:ext cx="234675" cy="234650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8"/>
                  </a:lnTo>
                  <a:lnTo>
                    <a:pt x="890" y="9385"/>
                  </a:lnTo>
                  <a:lnTo>
                    <a:pt x="9387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3250550" y="-154750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3250475" y="-1442025"/>
              <a:ext cx="234675" cy="234650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90" y="9385"/>
                  </a:lnTo>
                  <a:lnTo>
                    <a:pt x="9387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3250550" y="-133642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3250550" y="-123085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3250525" y="-112540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0" y="8497"/>
                  </a:lnTo>
                  <a:lnTo>
                    <a:pt x="888" y="9386"/>
                  </a:lnTo>
                  <a:lnTo>
                    <a:pt x="9385" y="890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3250550" y="-101977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3250525" y="-91430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0" y="8497"/>
                  </a:lnTo>
                  <a:lnTo>
                    <a:pt x="888" y="9386"/>
                  </a:lnTo>
                  <a:lnTo>
                    <a:pt x="9385" y="889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4"/>
            <p:cNvSpPr/>
            <p:nvPr/>
          </p:nvSpPr>
          <p:spPr>
            <a:xfrm>
              <a:off x="3250550" y="-80867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3250525" y="-703225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1"/>
                  </a:moveTo>
                  <a:lnTo>
                    <a:pt x="0" y="8497"/>
                  </a:lnTo>
                  <a:lnTo>
                    <a:pt x="889" y="9387"/>
                  </a:lnTo>
                  <a:lnTo>
                    <a:pt x="9385" y="890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" name="Google Shape;50;p4"/>
            <p:cNvSpPr/>
            <p:nvPr/>
          </p:nvSpPr>
          <p:spPr>
            <a:xfrm>
              <a:off x="3250550" y="-597575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4"/>
            <p:cNvSpPr/>
            <p:nvPr/>
          </p:nvSpPr>
          <p:spPr>
            <a:xfrm>
              <a:off x="3250550" y="-49205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6"/>
                  </a:lnTo>
                  <a:lnTo>
                    <a:pt x="9385" y="890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570555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5"/>
          <p:cNvSpPr txBox="1">
            <a:spLocks noGrp="1"/>
          </p:cNvSpPr>
          <p:nvPr>
            <p:ph type="title"/>
          </p:nvPr>
        </p:nvSpPr>
        <p:spPr>
          <a:xfrm>
            <a:off x="1588800" y="593333"/>
            <a:ext cx="901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7" name="Google Shape;457;p15"/>
          <p:cNvSpPr txBox="1">
            <a:spLocks noGrp="1"/>
          </p:cNvSpPr>
          <p:nvPr>
            <p:ph type="title" idx="2"/>
          </p:nvPr>
        </p:nvSpPr>
        <p:spPr>
          <a:xfrm>
            <a:off x="1021172" y="3952500"/>
            <a:ext cx="3116000" cy="8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458" name="Google Shape;458;p15"/>
          <p:cNvSpPr/>
          <p:nvPr/>
        </p:nvSpPr>
        <p:spPr>
          <a:xfrm rot="5400000">
            <a:off x="3330800" y="3012000"/>
            <a:ext cx="515200" cy="71768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9" name="Google Shape;459;p15"/>
          <p:cNvSpPr/>
          <p:nvPr/>
        </p:nvSpPr>
        <p:spPr>
          <a:xfrm rot="-5400000">
            <a:off x="8346000" y="-1633900"/>
            <a:ext cx="515200" cy="71768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0" name="Google Shape;460;p15"/>
          <p:cNvSpPr/>
          <p:nvPr/>
        </p:nvSpPr>
        <p:spPr>
          <a:xfrm rot="5400000">
            <a:off x="-492633" y="492616"/>
            <a:ext cx="1970415" cy="985184"/>
          </a:xfrm>
          <a:custGeom>
            <a:avLst/>
            <a:gdLst/>
            <a:ahLst/>
            <a:cxnLst/>
            <a:rect l="l" t="t" r="r" b="b"/>
            <a:pathLst>
              <a:path w="42411" h="21205" extrusionOk="0">
                <a:moveTo>
                  <a:pt x="21205" y="1"/>
                </a:moveTo>
                <a:cubicBezTo>
                  <a:pt x="9494" y="1"/>
                  <a:pt x="0" y="9494"/>
                  <a:pt x="0" y="21205"/>
                </a:cubicBezTo>
                <a:lnTo>
                  <a:pt x="42410" y="21205"/>
                </a:lnTo>
                <a:cubicBezTo>
                  <a:pt x="42410" y="9492"/>
                  <a:pt x="32917" y="1"/>
                  <a:pt x="21205" y="1"/>
                </a:cubicBezTo>
                <a:close/>
              </a:path>
            </a:pathLst>
          </a:custGeom>
          <a:solidFill>
            <a:srgbClr val="6C49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61" name="Google Shape;461;p15"/>
          <p:cNvGrpSpPr/>
          <p:nvPr/>
        </p:nvGrpSpPr>
        <p:grpSpPr>
          <a:xfrm>
            <a:off x="11649967" y="2340618"/>
            <a:ext cx="417367" cy="1713765"/>
            <a:chOff x="217100" y="1212550"/>
            <a:chExt cx="313025" cy="1285324"/>
          </a:xfrm>
        </p:grpSpPr>
        <p:sp>
          <p:nvSpPr>
            <p:cNvPr id="462" name="Google Shape;462;p15"/>
            <p:cNvSpPr/>
            <p:nvPr/>
          </p:nvSpPr>
          <p:spPr>
            <a:xfrm rot="5400000">
              <a:off x="444006" y="1214205"/>
              <a:ext cx="87774" cy="84464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4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4" y="2110"/>
                  </a:cubicBezTo>
                  <a:cubicBezTo>
                    <a:pt x="2013" y="1941"/>
                    <a:pt x="2280" y="1540"/>
                    <a:pt x="2280" y="1097"/>
                  </a:cubicBezTo>
                  <a:cubicBezTo>
                    <a:pt x="2280" y="491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3" name="Google Shape;463;p15"/>
            <p:cNvSpPr/>
            <p:nvPr/>
          </p:nvSpPr>
          <p:spPr>
            <a:xfrm rot="5400000">
              <a:off x="443987" y="1512775"/>
              <a:ext cx="87813" cy="84464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4" y="0"/>
                  </a:moveTo>
                  <a:cubicBezTo>
                    <a:pt x="741" y="0"/>
                    <a:pt x="340" y="268"/>
                    <a:pt x="171" y="678"/>
                  </a:cubicBezTo>
                  <a:cubicBezTo>
                    <a:pt x="0" y="1087"/>
                    <a:pt x="94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3" y="2110"/>
                  </a:cubicBezTo>
                  <a:cubicBezTo>
                    <a:pt x="2013" y="1941"/>
                    <a:pt x="2281" y="1540"/>
                    <a:pt x="2279" y="1097"/>
                  </a:cubicBezTo>
                  <a:cubicBezTo>
                    <a:pt x="2279" y="492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4" name="Google Shape;464;p15"/>
            <p:cNvSpPr/>
            <p:nvPr/>
          </p:nvSpPr>
          <p:spPr>
            <a:xfrm rot="5400000">
              <a:off x="444006" y="1811344"/>
              <a:ext cx="87774" cy="84464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3" y="0"/>
                  </a:moveTo>
                  <a:cubicBezTo>
                    <a:pt x="739" y="0"/>
                    <a:pt x="339" y="268"/>
                    <a:pt x="170" y="678"/>
                  </a:cubicBezTo>
                  <a:cubicBezTo>
                    <a:pt x="0" y="1087"/>
                    <a:pt x="93" y="1559"/>
                    <a:pt x="407" y="1873"/>
                  </a:cubicBezTo>
                  <a:cubicBezTo>
                    <a:pt x="616" y="2083"/>
                    <a:pt x="897" y="2194"/>
                    <a:pt x="1182" y="2194"/>
                  </a:cubicBezTo>
                  <a:cubicBezTo>
                    <a:pt x="1324" y="2194"/>
                    <a:pt x="1466" y="2166"/>
                    <a:pt x="1602" y="2110"/>
                  </a:cubicBezTo>
                  <a:cubicBezTo>
                    <a:pt x="2011" y="1941"/>
                    <a:pt x="2279" y="1540"/>
                    <a:pt x="2279" y="1097"/>
                  </a:cubicBezTo>
                  <a:cubicBezTo>
                    <a:pt x="2279" y="492"/>
                    <a:pt x="1788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5" name="Google Shape;465;p15"/>
            <p:cNvSpPr/>
            <p:nvPr/>
          </p:nvSpPr>
          <p:spPr>
            <a:xfrm rot="5400000">
              <a:off x="443987" y="2109875"/>
              <a:ext cx="87813" cy="84464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9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4" y="2194"/>
                    <a:pt x="1467" y="2166"/>
                    <a:pt x="1603" y="2110"/>
                  </a:cubicBezTo>
                  <a:cubicBezTo>
                    <a:pt x="2014" y="1941"/>
                    <a:pt x="2280" y="1540"/>
                    <a:pt x="2280" y="1097"/>
                  </a:cubicBezTo>
                  <a:cubicBezTo>
                    <a:pt x="2280" y="492"/>
                    <a:pt x="1790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6" name="Google Shape;466;p15"/>
            <p:cNvSpPr/>
            <p:nvPr/>
          </p:nvSpPr>
          <p:spPr>
            <a:xfrm rot="5400000">
              <a:off x="443987" y="2411736"/>
              <a:ext cx="87774" cy="84502"/>
            </a:xfrm>
            <a:custGeom>
              <a:avLst/>
              <a:gdLst/>
              <a:ahLst/>
              <a:cxnLst/>
              <a:rect l="l" t="t" r="r" b="b"/>
              <a:pathLst>
                <a:path w="2280" h="2195" extrusionOk="0">
                  <a:moveTo>
                    <a:pt x="1097" y="1"/>
                  </a:moveTo>
                  <a:cubicBezTo>
                    <a:pt x="956" y="1"/>
                    <a:pt x="813" y="28"/>
                    <a:pt x="678" y="84"/>
                  </a:cubicBezTo>
                  <a:cubicBezTo>
                    <a:pt x="267" y="254"/>
                    <a:pt x="0" y="654"/>
                    <a:pt x="0" y="1097"/>
                  </a:cubicBezTo>
                  <a:cubicBezTo>
                    <a:pt x="0" y="1702"/>
                    <a:pt x="491" y="2194"/>
                    <a:pt x="1097" y="2194"/>
                  </a:cubicBezTo>
                  <a:cubicBezTo>
                    <a:pt x="1540" y="2194"/>
                    <a:pt x="1941" y="1926"/>
                    <a:pt x="2110" y="1517"/>
                  </a:cubicBezTo>
                  <a:cubicBezTo>
                    <a:pt x="2280" y="1107"/>
                    <a:pt x="2185" y="635"/>
                    <a:pt x="1872" y="321"/>
                  </a:cubicBezTo>
                  <a:cubicBezTo>
                    <a:pt x="1662" y="112"/>
                    <a:pt x="138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7" name="Google Shape;467;p15"/>
            <p:cNvSpPr/>
            <p:nvPr/>
          </p:nvSpPr>
          <p:spPr>
            <a:xfrm rot="5400000">
              <a:off x="217139" y="1215861"/>
              <a:ext cx="84425" cy="84502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6" y="1"/>
                  </a:moveTo>
                  <a:cubicBezTo>
                    <a:pt x="491" y="1"/>
                    <a:pt x="0" y="492"/>
                    <a:pt x="0" y="1098"/>
                  </a:cubicBezTo>
                  <a:cubicBezTo>
                    <a:pt x="0" y="1703"/>
                    <a:pt x="491" y="2194"/>
                    <a:pt x="1096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6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8" name="Google Shape;468;p15"/>
            <p:cNvSpPr/>
            <p:nvPr/>
          </p:nvSpPr>
          <p:spPr>
            <a:xfrm rot="5400000">
              <a:off x="217139" y="1514411"/>
              <a:ext cx="84425" cy="84502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2" y="1703"/>
                    <a:pt x="2192" y="1098"/>
                  </a:cubicBezTo>
                  <a:cubicBezTo>
                    <a:pt x="2192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9" name="Google Shape;469;p15"/>
            <p:cNvSpPr/>
            <p:nvPr/>
          </p:nvSpPr>
          <p:spPr>
            <a:xfrm rot="5400000">
              <a:off x="213982" y="1813038"/>
              <a:ext cx="90854" cy="84464"/>
            </a:xfrm>
            <a:custGeom>
              <a:avLst/>
              <a:gdLst/>
              <a:ahLst/>
              <a:cxnLst/>
              <a:rect l="l" t="t" r="r" b="b"/>
              <a:pathLst>
                <a:path w="2360" h="2194" extrusionOk="0">
                  <a:moveTo>
                    <a:pt x="1180" y="1"/>
                  </a:moveTo>
                  <a:cubicBezTo>
                    <a:pt x="1122" y="1"/>
                    <a:pt x="1064" y="5"/>
                    <a:pt x="1005" y="15"/>
                  </a:cubicBezTo>
                  <a:cubicBezTo>
                    <a:pt x="407" y="112"/>
                    <a:pt x="1" y="676"/>
                    <a:pt x="98" y="1274"/>
                  </a:cubicBezTo>
                  <a:cubicBezTo>
                    <a:pt x="185" y="1812"/>
                    <a:pt x="650" y="2194"/>
                    <a:pt x="1178" y="2194"/>
                  </a:cubicBezTo>
                  <a:cubicBezTo>
                    <a:pt x="1236" y="2194"/>
                    <a:pt x="1296" y="2189"/>
                    <a:pt x="1355" y="2179"/>
                  </a:cubicBezTo>
                  <a:cubicBezTo>
                    <a:pt x="1953" y="2083"/>
                    <a:pt x="2359" y="1520"/>
                    <a:pt x="2262" y="922"/>
                  </a:cubicBezTo>
                  <a:cubicBezTo>
                    <a:pt x="2175" y="383"/>
                    <a:pt x="1708" y="1"/>
                    <a:pt x="118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0" name="Google Shape;470;p15"/>
            <p:cNvSpPr/>
            <p:nvPr/>
          </p:nvSpPr>
          <p:spPr>
            <a:xfrm rot="5400000">
              <a:off x="215464" y="2109875"/>
              <a:ext cx="87813" cy="84464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1"/>
                  </a:moveTo>
                  <a:cubicBezTo>
                    <a:pt x="740" y="1"/>
                    <a:pt x="341" y="267"/>
                    <a:pt x="170" y="678"/>
                  </a:cubicBezTo>
                  <a:cubicBezTo>
                    <a:pt x="1" y="1087"/>
                    <a:pt x="95" y="1558"/>
                    <a:pt x="409" y="1872"/>
                  </a:cubicBezTo>
                  <a:cubicBezTo>
                    <a:pt x="619" y="2082"/>
                    <a:pt x="899" y="2194"/>
                    <a:pt x="1185" y="2194"/>
                  </a:cubicBezTo>
                  <a:cubicBezTo>
                    <a:pt x="1326" y="2194"/>
                    <a:pt x="1468" y="2166"/>
                    <a:pt x="1603" y="2110"/>
                  </a:cubicBezTo>
                  <a:cubicBezTo>
                    <a:pt x="2014" y="1940"/>
                    <a:pt x="2280" y="1541"/>
                    <a:pt x="2280" y="1098"/>
                  </a:cubicBezTo>
                  <a:cubicBezTo>
                    <a:pt x="2280" y="491"/>
                    <a:pt x="1790" y="1"/>
                    <a:pt x="118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1" name="Google Shape;471;p15"/>
            <p:cNvSpPr/>
            <p:nvPr/>
          </p:nvSpPr>
          <p:spPr>
            <a:xfrm rot="5400000">
              <a:off x="217139" y="2410062"/>
              <a:ext cx="84425" cy="84502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72" name="Google Shape;472;p15"/>
          <p:cNvSpPr txBox="1">
            <a:spLocks noGrp="1"/>
          </p:cNvSpPr>
          <p:nvPr>
            <p:ph type="subTitle" idx="1"/>
          </p:nvPr>
        </p:nvSpPr>
        <p:spPr>
          <a:xfrm>
            <a:off x="1021195" y="4732267"/>
            <a:ext cx="3116000" cy="10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3" name="Google Shape;473;p15"/>
          <p:cNvSpPr txBox="1">
            <a:spLocks noGrp="1"/>
          </p:cNvSpPr>
          <p:nvPr>
            <p:ph type="title" idx="3"/>
          </p:nvPr>
        </p:nvSpPr>
        <p:spPr>
          <a:xfrm>
            <a:off x="4537989" y="3952500"/>
            <a:ext cx="3116000" cy="8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474" name="Google Shape;474;p15"/>
          <p:cNvSpPr txBox="1">
            <a:spLocks noGrp="1"/>
          </p:cNvSpPr>
          <p:nvPr>
            <p:ph type="subTitle" idx="4"/>
          </p:nvPr>
        </p:nvSpPr>
        <p:spPr>
          <a:xfrm>
            <a:off x="4538012" y="4732267"/>
            <a:ext cx="3116000" cy="10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5" name="Google Shape;475;p15"/>
          <p:cNvSpPr txBox="1">
            <a:spLocks noGrp="1"/>
          </p:cNvSpPr>
          <p:nvPr>
            <p:ph type="title" idx="5"/>
          </p:nvPr>
        </p:nvSpPr>
        <p:spPr>
          <a:xfrm>
            <a:off x="8054789" y="3952500"/>
            <a:ext cx="3116000" cy="8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476" name="Google Shape;476;p15"/>
          <p:cNvSpPr txBox="1">
            <a:spLocks noGrp="1"/>
          </p:cNvSpPr>
          <p:nvPr>
            <p:ph type="subTitle" idx="6"/>
          </p:nvPr>
        </p:nvSpPr>
        <p:spPr>
          <a:xfrm>
            <a:off x="8054812" y="4732267"/>
            <a:ext cx="3116000" cy="10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5716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980267" y="1099433"/>
            <a:ext cx="8069856" cy="4056859"/>
          </a:xfrm>
          <a:custGeom>
            <a:avLst/>
            <a:gdLst/>
            <a:ahLst/>
            <a:cxnLst/>
            <a:rect l="l" t="t" r="r" b="b"/>
            <a:pathLst>
              <a:path w="75733" h="38247" extrusionOk="0">
                <a:moveTo>
                  <a:pt x="0" y="0"/>
                </a:moveTo>
                <a:lnTo>
                  <a:pt x="0" y="38246"/>
                </a:lnTo>
                <a:lnTo>
                  <a:pt x="75733" y="38246"/>
                </a:lnTo>
                <a:lnTo>
                  <a:pt x="75733" y="0"/>
                </a:lnTo>
                <a:close/>
              </a:path>
            </a:pathLst>
          </a:custGeom>
          <a:solidFill>
            <a:srgbClr val="E9B72B">
              <a:alpha val="4196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56265" y="779592"/>
            <a:ext cx="56652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07067" y="3516392"/>
            <a:ext cx="3214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 flipH="1">
            <a:off x="980325" y="731500"/>
            <a:ext cx="3693409" cy="129499"/>
          </a:xfrm>
          <a:custGeom>
            <a:avLst/>
            <a:gdLst/>
            <a:ahLst/>
            <a:cxnLst/>
            <a:rect l="l" t="t" r="r" b="b"/>
            <a:pathLst>
              <a:path w="50383" h="1676" extrusionOk="0">
                <a:moveTo>
                  <a:pt x="0" y="0"/>
                </a:moveTo>
                <a:lnTo>
                  <a:pt x="0" y="1676"/>
                </a:lnTo>
                <a:lnTo>
                  <a:pt x="50383" y="1676"/>
                </a:lnTo>
                <a:lnTo>
                  <a:pt x="5038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534843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 rot="5400000">
            <a:off x="1489266" y="-872681"/>
            <a:ext cx="6229335" cy="8602517"/>
          </a:xfrm>
          <a:custGeom>
            <a:avLst/>
            <a:gdLst/>
            <a:ahLst/>
            <a:cxnLst/>
            <a:rect l="l" t="t" r="r" b="b"/>
            <a:pathLst>
              <a:path w="66178" h="31705" extrusionOk="0">
                <a:moveTo>
                  <a:pt x="0" y="0"/>
                </a:moveTo>
                <a:lnTo>
                  <a:pt x="0" y="31705"/>
                </a:lnTo>
                <a:lnTo>
                  <a:pt x="66177" y="31705"/>
                </a:lnTo>
                <a:lnTo>
                  <a:pt x="66177" y="0"/>
                </a:lnTo>
                <a:close/>
              </a:path>
            </a:pathLst>
          </a:custGeom>
          <a:solidFill>
            <a:srgbClr val="5EA5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6500" y="2999133"/>
            <a:ext cx="86024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2579567" y="4074167"/>
            <a:ext cx="4076400" cy="137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3733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3733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3733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3733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3733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3733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3733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3733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2" hasCustomPrompt="1"/>
          </p:nvPr>
        </p:nvSpPr>
        <p:spPr>
          <a:xfrm>
            <a:off x="3362967" y="1608633"/>
            <a:ext cx="2509600" cy="10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t>xx%</a:t>
            </a:r>
          </a:p>
        </p:txBody>
      </p:sp>
      <p:sp>
        <p:nvSpPr>
          <p:cNvPr id="18" name="Google Shape;18;p3"/>
          <p:cNvSpPr/>
          <p:nvPr/>
        </p:nvSpPr>
        <p:spPr>
          <a:xfrm rot="5400000">
            <a:off x="8179758" y="3549143"/>
            <a:ext cx="3992148" cy="1996027"/>
          </a:xfrm>
          <a:custGeom>
            <a:avLst/>
            <a:gdLst/>
            <a:ahLst/>
            <a:cxnLst/>
            <a:rect l="l" t="t" r="r" b="b"/>
            <a:pathLst>
              <a:path w="42411" h="21205" extrusionOk="0">
                <a:moveTo>
                  <a:pt x="21205" y="1"/>
                </a:moveTo>
                <a:cubicBezTo>
                  <a:pt x="9494" y="1"/>
                  <a:pt x="0" y="9494"/>
                  <a:pt x="0" y="21205"/>
                </a:cubicBezTo>
                <a:lnTo>
                  <a:pt x="42410" y="21205"/>
                </a:lnTo>
                <a:cubicBezTo>
                  <a:pt x="42410" y="9492"/>
                  <a:pt x="32917" y="1"/>
                  <a:pt x="21205" y="1"/>
                </a:cubicBezTo>
                <a:close/>
              </a:path>
            </a:pathLst>
          </a:custGeom>
          <a:solidFill>
            <a:srgbClr val="6C49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" name="Google Shape;19;p3"/>
          <p:cNvSpPr/>
          <p:nvPr/>
        </p:nvSpPr>
        <p:spPr>
          <a:xfrm rot="5400000">
            <a:off x="10474267" y="1998637"/>
            <a:ext cx="1399336" cy="1399336"/>
          </a:xfrm>
          <a:custGeom>
            <a:avLst/>
            <a:gdLst/>
            <a:ahLst/>
            <a:cxnLst/>
            <a:rect l="l" t="t" r="r" b="b"/>
            <a:pathLst>
              <a:path w="14866" h="14866" extrusionOk="0">
                <a:moveTo>
                  <a:pt x="7433" y="3197"/>
                </a:moveTo>
                <a:cubicBezTo>
                  <a:pt x="9768" y="3197"/>
                  <a:pt x="11669" y="5098"/>
                  <a:pt x="11669" y="7433"/>
                </a:cubicBezTo>
                <a:cubicBezTo>
                  <a:pt x="11669" y="9768"/>
                  <a:pt x="9768" y="11669"/>
                  <a:pt x="7433" y="11669"/>
                </a:cubicBezTo>
                <a:cubicBezTo>
                  <a:pt x="5098" y="11669"/>
                  <a:pt x="3197" y="9768"/>
                  <a:pt x="3197" y="7433"/>
                </a:cubicBezTo>
                <a:cubicBezTo>
                  <a:pt x="3197" y="5096"/>
                  <a:pt x="5098" y="3197"/>
                  <a:pt x="7433" y="3197"/>
                </a:cubicBezTo>
                <a:close/>
                <a:moveTo>
                  <a:pt x="7433" y="1"/>
                </a:moveTo>
                <a:cubicBezTo>
                  <a:pt x="3334" y="1"/>
                  <a:pt x="1" y="3336"/>
                  <a:pt x="1" y="7433"/>
                </a:cubicBezTo>
                <a:cubicBezTo>
                  <a:pt x="1" y="11532"/>
                  <a:pt x="3334" y="14865"/>
                  <a:pt x="7433" y="14865"/>
                </a:cubicBezTo>
                <a:cubicBezTo>
                  <a:pt x="11531" y="14865"/>
                  <a:pt x="14865" y="11532"/>
                  <a:pt x="14865" y="7433"/>
                </a:cubicBezTo>
                <a:cubicBezTo>
                  <a:pt x="14865" y="3336"/>
                  <a:pt x="11532" y="1"/>
                  <a:pt x="7433" y="1"/>
                </a:cubicBezTo>
                <a:close/>
              </a:path>
            </a:pathLst>
          </a:custGeom>
          <a:solidFill>
            <a:srgbClr val="C52E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3"/>
          <p:cNvSpPr/>
          <p:nvPr/>
        </p:nvSpPr>
        <p:spPr>
          <a:xfrm rot="5400000">
            <a:off x="10256592" y="-764774"/>
            <a:ext cx="538329" cy="2695695"/>
          </a:xfrm>
          <a:custGeom>
            <a:avLst/>
            <a:gdLst/>
            <a:ahLst/>
            <a:cxnLst/>
            <a:rect l="l" t="t" r="r" b="b"/>
            <a:pathLst>
              <a:path w="5719" h="28638" extrusionOk="0">
                <a:moveTo>
                  <a:pt x="3916" y="1"/>
                </a:moveTo>
                <a:lnTo>
                  <a:pt x="0" y="5127"/>
                </a:lnTo>
                <a:lnTo>
                  <a:pt x="3510" y="9721"/>
                </a:lnTo>
                <a:lnTo>
                  <a:pt x="0" y="14316"/>
                </a:lnTo>
                <a:lnTo>
                  <a:pt x="3510" y="18911"/>
                </a:lnTo>
                <a:lnTo>
                  <a:pt x="0" y="23508"/>
                </a:lnTo>
                <a:lnTo>
                  <a:pt x="3916" y="28637"/>
                </a:lnTo>
                <a:lnTo>
                  <a:pt x="5312" y="27573"/>
                </a:lnTo>
                <a:lnTo>
                  <a:pt x="2208" y="23508"/>
                </a:lnTo>
                <a:lnTo>
                  <a:pt x="5718" y="18910"/>
                </a:lnTo>
                <a:lnTo>
                  <a:pt x="2208" y="14316"/>
                </a:lnTo>
                <a:lnTo>
                  <a:pt x="5718" y="9721"/>
                </a:lnTo>
                <a:lnTo>
                  <a:pt x="2208" y="5127"/>
                </a:lnTo>
                <a:lnTo>
                  <a:pt x="5311" y="1067"/>
                </a:lnTo>
                <a:lnTo>
                  <a:pt x="3916" y="1"/>
                </a:lnTo>
                <a:close/>
              </a:path>
            </a:pathLst>
          </a:custGeom>
          <a:solidFill>
            <a:srgbClr val="E9B7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3"/>
          <p:cNvSpPr/>
          <p:nvPr/>
        </p:nvSpPr>
        <p:spPr>
          <a:xfrm rot="5400000">
            <a:off x="10256544" y="-246640"/>
            <a:ext cx="538424" cy="2695695"/>
          </a:xfrm>
          <a:custGeom>
            <a:avLst/>
            <a:gdLst/>
            <a:ahLst/>
            <a:cxnLst/>
            <a:rect l="l" t="t" r="r" b="b"/>
            <a:pathLst>
              <a:path w="5720" h="28638" extrusionOk="0">
                <a:moveTo>
                  <a:pt x="3919" y="1"/>
                </a:moveTo>
                <a:lnTo>
                  <a:pt x="1" y="5127"/>
                </a:lnTo>
                <a:lnTo>
                  <a:pt x="3512" y="9721"/>
                </a:lnTo>
                <a:lnTo>
                  <a:pt x="2" y="14316"/>
                </a:lnTo>
                <a:lnTo>
                  <a:pt x="3512" y="18911"/>
                </a:lnTo>
                <a:lnTo>
                  <a:pt x="2" y="23508"/>
                </a:lnTo>
                <a:lnTo>
                  <a:pt x="3919" y="28637"/>
                </a:lnTo>
                <a:lnTo>
                  <a:pt x="5313" y="27573"/>
                </a:lnTo>
                <a:lnTo>
                  <a:pt x="2209" y="23508"/>
                </a:lnTo>
                <a:lnTo>
                  <a:pt x="5719" y="18910"/>
                </a:lnTo>
                <a:lnTo>
                  <a:pt x="2209" y="14316"/>
                </a:lnTo>
                <a:lnTo>
                  <a:pt x="5719" y="9721"/>
                </a:lnTo>
                <a:lnTo>
                  <a:pt x="2211" y="5127"/>
                </a:lnTo>
                <a:lnTo>
                  <a:pt x="5313" y="1067"/>
                </a:lnTo>
                <a:lnTo>
                  <a:pt x="3919" y="1"/>
                </a:lnTo>
                <a:close/>
              </a:path>
            </a:pathLst>
          </a:custGeom>
          <a:solidFill>
            <a:srgbClr val="E9B7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" name="Google Shape;22;p3"/>
          <p:cNvSpPr/>
          <p:nvPr/>
        </p:nvSpPr>
        <p:spPr>
          <a:xfrm rot="5400000">
            <a:off x="8356942" y="3011710"/>
            <a:ext cx="3532916" cy="3531852"/>
          </a:xfrm>
          <a:custGeom>
            <a:avLst/>
            <a:gdLst/>
            <a:ahLst/>
            <a:cxnLst/>
            <a:rect l="l" t="t" r="r" b="b"/>
            <a:pathLst>
              <a:path w="37523" h="37521" extrusionOk="0">
                <a:moveTo>
                  <a:pt x="1" y="0"/>
                </a:moveTo>
                <a:lnTo>
                  <a:pt x="37522" y="37520"/>
                </a:lnTo>
                <a:lnTo>
                  <a:pt x="37522" y="0"/>
                </a:lnTo>
                <a:close/>
              </a:path>
            </a:pathLst>
          </a:custGeom>
          <a:solidFill>
            <a:srgbClr val="E9B7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" name="Google Shape;23;p3"/>
          <p:cNvSpPr/>
          <p:nvPr/>
        </p:nvSpPr>
        <p:spPr>
          <a:xfrm rot="5400000">
            <a:off x="1088280" y="-696627"/>
            <a:ext cx="241632" cy="2856092"/>
          </a:xfrm>
          <a:custGeom>
            <a:avLst/>
            <a:gdLst/>
            <a:ahLst/>
            <a:cxnLst/>
            <a:rect l="l" t="t" r="r" b="b"/>
            <a:pathLst>
              <a:path w="2567" h="30342" extrusionOk="0">
                <a:moveTo>
                  <a:pt x="1" y="0"/>
                </a:moveTo>
                <a:lnTo>
                  <a:pt x="1" y="30342"/>
                </a:lnTo>
                <a:lnTo>
                  <a:pt x="2567" y="30342"/>
                </a:lnTo>
                <a:lnTo>
                  <a:pt x="2567" y="0"/>
                </a:lnTo>
                <a:close/>
              </a:path>
            </a:pathLst>
          </a:custGeom>
          <a:solidFill>
            <a:srgbClr val="C52E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441162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948200" y="1736067"/>
            <a:ext cx="10295600" cy="38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grpSp>
        <p:nvGrpSpPr>
          <p:cNvPr id="26" name="Google Shape;26;p4"/>
          <p:cNvGrpSpPr/>
          <p:nvPr/>
        </p:nvGrpSpPr>
        <p:grpSpPr>
          <a:xfrm>
            <a:off x="122398" y="71500"/>
            <a:ext cx="368569" cy="1513403"/>
            <a:chOff x="674223" y="0"/>
            <a:chExt cx="276427" cy="1135052"/>
          </a:xfrm>
        </p:grpSpPr>
        <p:sp>
          <p:nvSpPr>
            <p:cNvPr id="27" name="Google Shape;27;p4"/>
            <p:cNvSpPr/>
            <p:nvPr/>
          </p:nvSpPr>
          <p:spPr>
            <a:xfrm rot="5400000">
              <a:off x="874598" y="1462"/>
              <a:ext cx="77514" cy="74591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4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4" y="2110"/>
                  </a:cubicBezTo>
                  <a:cubicBezTo>
                    <a:pt x="2013" y="1941"/>
                    <a:pt x="2280" y="1540"/>
                    <a:pt x="2280" y="1097"/>
                  </a:cubicBezTo>
                  <a:cubicBezTo>
                    <a:pt x="2280" y="491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4"/>
            <p:cNvSpPr/>
            <p:nvPr/>
          </p:nvSpPr>
          <p:spPr>
            <a:xfrm rot="5400000">
              <a:off x="874581" y="265124"/>
              <a:ext cx="77548" cy="74591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4" y="0"/>
                  </a:moveTo>
                  <a:cubicBezTo>
                    <a:pt x="741" y="0"/>
                    <a:pt x="340" y="268"/>
                    <a:pt x="171" y="678"/>
                  </a:cubicBezTo>
                  <a:cubicBezTo>
                    <a:pt x="0" y="1087"/>
                    <a:pt x="94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3" y="2110"/>
                  </a:cubicBezTo>
                  <a:cubicBezTo>
                    <a:pt x="2013" y="1941"/>
                    <a:pt x="2281" y="1540"/>
                    <a:pt x="2279" y="1097"/>
                  </a:cubicBezTo>
                  <a:cubicBezTo>
                    <a:pt x="2279" y="492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4"/>
            <p:cNvSpPr/>
            <p:nvPr/>
          </p:nvSpPr>
          <p:spPr>
            <a:xfrm rot="5400000">
              <a:off x="874598" y="528786"/>
              <a:ext cx="77514" cy="74591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3" y="0"/>
                  </a:moveTo>
                  <a:cubicBezTo>
                    <a:pt x="739" y="0"/>
                    <a:pt x="339" y="268"/>
                    <a:pt x="170" y="678"/>
                  </a:cubicBezTo>
                  <a:cubicBezTo>
                    <a:pt x="0" y="1087"/>
                    <a:pt x="93" y="1559"/>
                    <a:pt x="407" y="1873"/>
                  </a:cubicBezTo>
                  <a:cubicBezTo>
                    <a:pt x="616" y="2083"/>
                    <a:pt x="897" y="2194"/>
                    <a:pt x="1182" y="2194"/>
                  </a:cubicBezTo>
                  <a:cubicBezTo>
                    <a:pt x="1324" y="2194"/>
                    <a:pt x="1466" y="2166"/>
                    <a:pt x="1602" y="2110"/>
                  </a:cubicBezTo>
                  <a:cubicBezTo>
                    <a:pt x="2011" y="1941"/>
                    <a:pt x="2279" y="1540"/>
                    <a:pt x="2279" y="1097"/>
                  </a:cubicBezTo>
                  <a:cubicBezTo>
                    <a:pt x="2279" y="492"/>
                    <a:pt x="1788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4"/>
            <p:cNvSpPr/>
            <p:nvPr/>
          </p:nvSpPr>
          <p:spPr>
            <a:xfrm rot="5400000">
              <a:off x="874581" y="792414"/>
              <a:ext cx="77548" cy="74591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9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4" y="2194"/>
                    <a:pt x="1467" y="2166"/>
                    <a:pt x="1603" y="2110"/>
                  </a:cubicBezTo>
                  <a:cubicBezTo>
                    <a:pt x="2014" y="1941"/>
                    <a:pt x="2280" y="1540"/>
                    <a:pt x="2280" y="1097"/>
                  </a:cubicBezTo>
                  <a:cubicBezTo>
                    <a:pt x="2280" y="492"/>
                    <a:pt x="1790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4"/>
            <p:cNvSpPr/>
            <p:nvPr/>
          </p:nvSpPr>
          <p:spPr>
            <a:xfrm rot="5400000">
              <a:off x="874581" y="1058982"/>
              <a:ext cx="77514" cy="74625"/>
            </a:xfrm>
            <a:custGeom>
              <a:avLst/>
              <a:gdLst/>
              <a:ahLst/>
              <a:cxnLst/>
              <a:rect l="l" t="t" r="r" b="b"/>
              <a:pathLst>
                <a:path w="2280" h="2195" extrusionOk="0">
                  <a:moveTo>
                    <a:pt x="1097" y="1"/>
                  </a:moveTo>
                  <a:cubicBezTo>
                    <a:pt x="956" y="1"/>
                    <a:pt x="813" y="28"/>
                    <a:pt x="678" y="84"/>
                  </a:cubicBezTo>
                  <a:cubicBezTo>
                    <a:pt x="267" y="254"/>
                    <a:pt x="0" y="654"/>
                    <a:pt x="0" y="1097"/>
                  </a:cubicBezTo>
                  <a:cubicBezTo>
                    <a:pt x="0" y="1702"/>
                    <a:pt x="491" y="2194"/>
                    <a:pt x="1097" y="2194"/>
                  </a:cubicBezTo>
                  <a:cubicBezTo>
                    <a:pt x="1540" y="2194"/>
                    <a:pt x="1941" y="1926"/>
                    <a:pt x="2110" y="1517"/>
                  </a:cubicBezTo>
                  <a:cubicBezTo>
                    <a:pt x="2280" y="1107"/>
                    <a:pt x="2185" y="635"/>
                    <a:pt x="1872" y="321"/>
                  </a:cubicBezTo>
                  <a:cubicBezTo>
                    <a:pt x="1662" y="112"/>
                    <a:pt x="138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4"/>
            <p:cNvSpPr/>
            <p:nvPr/>
          </p:nvSpPr>
          <p:spPr>
            <a:xfrm rot="5400000">
              <a:off x="674257" y="2924"/>
              <a:ext cx="74557" cy="7462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6" y="1"/>
                  </a:moveTo>
                  <a:cubicBezTo>
                    <a:pt x="491" y="1"/>
                    <a:pt x="0" y="492"/>
                    <a:pt x="0" y="1098"/>
                  </a:cubicBezTo>
                  <a:cubicBezTo>
                    <a:pt x="0" y="1703"/>
                    <a:pt x="491" y="2194"/>
                    <a:pt x="1096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6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4"/>
            <p:cNvSpPr/>
            <p:nvPr/>
          </p:nvSpPr>
          <p:spPr>
            <a:xfrm rot="5400000">
              <a:off x="674257" y="266569"/>
              <a:ext cx="74557" cy="7462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2" y="1703"/>
                    <a:pt x="2192" y="1098"/>
                  </a:cubicBezTo>
                  <a:cubicBezTo>
                    <a:pt x="2192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4"/>
            <p:cNvSpPr/>
            <p:nvPr/>
          </p:nvSpPr>
          <p:spPr>
            <a:xfrm rot="5400000">
              <a:off x="671469" y="530282"/>
              <a:ext cx="80234" cy="74591"/>
            </a:xfrm>
            <a:custGeom>
              <a:avLst/>
              <a:gdLst/>
              <a:ahLst/>
              <a:cxnLst/>
              <a:rect l="l" t="t" r="r" b="b"/>
              <a:pathLst>
                <a:path w="2360" h="2194" extrusionOk="0">
                  <a:moveTo>
                    <a:pt x="1180" y="1"/>
                  </a:moveTo>
                  <a:cubicBezTo>
                    <a:pt x="1122" y="1"/>
                    <a:pt x="1064" y="5"/>
                    <a:pt x="1005" y="15"/>
                  </a:cubicBezTo>
                  <a:cubicBezTo>
                    <a:pt x="407" y="112"/>
                    <a:pt x="1" y="676"/>
                    <a:pt x="98" y="1274"/>
                  </a:cubicBezTo>
                  <a:cubicBezTo>
                    <a:pt x="185" y="1812"/>
                    <a:pt x="650" y="2194"/>
                    <a:pt x="1178" y="2194"/>
                  </a:cubicBezTo>
                  <a:cubicBezTo>
                    <a:pt x="1236" y="2194"/>
                    <a:pt x="1296" y="2189"/>
                    <a:pt x="1355" y="2179"/>
                  </a:cubicBezTo>
                  <a:cubicBezTo>
                    <a:pt x="1953" y="2083"/>
                    <a:pt x="2359" y="1520"/>
                    <a:pt x="2262" y="922"/>
                  </a:cubicBezTo>
                  <a:cubicBezTo>
                    <a:pt x="2175" y="383"/>
                    <a:pt x="1708" y="1"/>
                    <a:pt x="118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4"/>
            <p:cNvSpPr/>
            <p:nvPr/>
          </p:nvSpPr>
          <p:spPr>
            <a:xfrm rot="5400000">
              <a:off x="672778" y="792414"/>
              <a:ext cx="77548" cy="74591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1"/>
                  </a:moveTo>
                  <a:cubicBezTo>
                    <a:pt x="740" y="1"/>
                    <a:pt x="341" y="267"/>
                    <a:pt x="170" y="678"/>
                  </a:cubicBezTo>
                  <a:cubicBezTo>
                    <a:pt x="1" y="1087"/>
                    <a:pt x="95" y="1558"/>
                    <a:pt x="409" y="1872"/>
                  </a:cubicBezTo>
                  <a:cubicBezTo>
                    <a:pt x="619" y="2082"/>
                    <a:pt x="899" y="2194"/>
                    <a:pt x="1185" y="2194"/>
                  </a:cubicBezTo>
                  <a:cubicBezTo>
                    <a:pt x="1326" y="2194"/>
                    <a:pt x="1468" y="2166"/>
                    <a:pt x="1603" y="2110"/>
                  </a:cubicBezTo>
                  <a:cubicBezTo>
                    <a:pt x="2014" y="1940"/>
                    <a:pt x="2280" y="1541"/>
                    <a:pt x="2280" y="1098"/>
                  </a:cubicBezTo>
                  <a:cubicBezTo>
                    <a:pt x="2280" y="491"/>
                    <a:pt x="1790" y="1"/>
                    <a:pt x="118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4"/>
            <p:cNvSpPr/>
            <p:nvPr/>
          </p:nvSpPr>
          <p:spPr>
            <a:xfrm rot="5400000">
              <a:off x="674257" y="1057503"/>
              <a:ext cx="74557" cy="7462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7" name="Google Shape;37;p4"/>
          <p:cNvSpPr txBox="1">
            <a:spLocks noGrp="1"/>
          </p:cNvSpPr>
          <p:nvPr>
            <p:ph type="title"/>
          </p:nvPr>
        </p:nvSpPr>
        <p:spPr>
          <a:xfrm>
            <a:off x="1588800" y="593333"/>
            <a:ext cx="901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8" name="Google Shape;38;p4"/>
          <p:cNvGrpSpPr/>
          <p:nvPr/>
        </p:nvGrpSpPr>
        <p:grpSpPr>
          <a:xfrm>
            <a:off x="11744204" y="74381"/>
            <a:ext cx="658912" cy="4214639"/>
            <a:chOff x="3250475" y="-1758600"/>
            <a:chExt cx="234700" cy="1501225"/>
          </a:xfrm>
        </p:grpSpPr>
        <p:sp>
          <p:nvSpPr>
            <p:cNvPr id="39" name="Google Shape;39;p4"/>
            <p:cNvSpPr/>
            <p:nvPr/>
          </p:nvSpPr>
          <p:spPr>
            <a:xfrm>
              <a:off x="3250550" y="-175860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3250475" y="-1653125"/>
              <a:ext cx="234675" cy="234650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8"/>
                  </a:lnTo>
                  <a:lnTo>
                    <a:pt x="890" y="9385"/>
                  </a:lnTo>
                  <a:lnTo>
                    <a:pt x="9387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3250550" y="-154750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3250475" y="-1442025"/>
              <a:ext cx="234675" cy="234650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90" y="9385"/>
                  </a:lnTo>
                  <a:lnTo>
                    <a:pt x="9387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3250550" y="-133642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3250550" y="-123085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3250525" y="-112540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0" y="8497"/>
                  </a:lnTo>
                  <a:lnTo>
                    <a:pt x="888" y="9386"/>
                  </a:lnTo>
                  <a:lnTo>
                    <a:pt x="9385" y="890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3250550" y="-101977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3250525" y="-91430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0" y="8497"/>
                  </a:lnTo>
                  <a:lnTo>
                    <a:pt x="888" y="9386"/>
                  </a:lnTo>
                  <a:lnTo>
                    <a:pt x="9385" y="889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4"/>
            <p:cNvSpPr/>
            <p:nvPr/>
          </p:nvSpPr>
          <p:spPr>
            <a:xfrm>
              <a:off x="3250550" y="-80867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3250525" y="-703225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1"/>
                  </a:moveTo>
                  <a:lnTo>
                    <a:pt x="0" y="8497"/>
                  </a:lnTo>
                  <a:lnTo>
                    <a:pt x="889" y="9387"/>
                  </a:lnTo>
                  <a:lnTo>
                    <a:pt x="9385" y="890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" name="Google Shape;50;p4"/>
            <p:cNvSpPr/>
            <p:nvPr/>
          </p:nvSpPr>
          <p:spPr>
            <a:xfrm>
              <a:off x="3250550" y="-597575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4"/>
            <p:cNvSpPr/>
            <p:nvPr/>
          </p:nvSpPr>
          <p:spPr>
            <a:xfrm>
              <a:off x="3250550" y="-49205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6"/>
                  </a:lnTo>
                  <a:lnTo>
                    <a:pt x="9385" y="890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13256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61E08-1DE4-DF42-BC26-CDC0531AB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B2CACB-0775-8542-B62B-C3B907C71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66CCB2-40A9-EA41-BD8C-886624DA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F31D-2D56-734D-A413-7ADBCC24299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42B539-13F1-AA4D-8465-B503354B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57C958-14FB-894C-A830-A59581974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6170-7944-DF45-830E-3660BD1B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342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953315" y="2011767"/>
            <a:ext cx="4828400" cy="40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6410285" y="2011767"/>
            <a:ext cx="4828400" cy="40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55" name="Google Shape;55;p5"/>
          <p:cNvGrpSpPr/>
          <p:nvPr/>
        </p:nvGrpSpPr>
        <p:grpSpPr>
          <a:xfrm>
            <a:off x="1000565" y="0"/>
            <a:ext cx="368569" cy="1513403"/>
            <a:chOff x="674223" y="0"/>
            <a:chExt cx="276427" cy="1135052"/>
          </a:xfrm>
        </p:grpSpPr>
        <p:sp>
          <p:nvSpPr>
            <p:cNvPr id="56" name="Google Shape;56;p5"/>
            <p:cNvSpPr/>
            <p:nvPr/>
          </p:nvSpPr>
          <p:spPr>
            <a:xfrm rot="5400000">
              <a:off x="874598" y="1462"/>
              <a:ext cx="77514" cy="74591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4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4" y="2110"/>
                  </a:cubicBezTo>
                  <a:cubicBezTo>
                    <a:pt x="2013" y="1941"/>
                    <a:pt x="2280" y="1540"/>
                    <a:pt x="2280" y="1097"/>
                  </a:cubicBezTo>
                  <a:cubicBezTo>
                    <a:pt x="2280" y="491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5"/>
            <p:cNvSpPr/>
            <p:nvPr/>
          </p:nvSpPr>
          <p:spPr>
            <a:xfrm rot="5400000">
              <a:off x="874581" y="265124"/>
              <a:ext cx="77548" cy="74591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4" y="0"/>
                  </a:moveTo>
                  <a:cubicBezTo>
                    <a:pt x="741" y="0"/>
                    <a:pt x="340" y="268"/>
                    <a:pt x="171" y="678"/>
                  </a:cubicBezTo>
                  <a:cubicBezTo>
                    <a:pt x="0" y="1087"/>
                    <a:pt x="94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3" y="2110"/>
                  </a:cubicBezTo>
                  <a:cubicBezTo>
                    <a:pt x="2013" y="1941"/>
                    <a:pt x="2281" y="1540"/>
                    <a:pt x="2279" y="1097"/>
                  </a:cubicBezTo>
                  <a:cubicBezTo>
                    <a:pt x="2279" y="492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5"/>
            <p:cNvSpPr/>
            <p:nvPr/>
          </p:nvSpPr>
          <p:spPr>
            <a:xfrm rot="5400000">
              <a:off x="874598" y="528786"/>
              <a:ext cx="77514" cy="74591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3" y="0"/>
                  </a:moveTo>
                  <a:cubicBezTo>
                    <a:pt x="739" y="0"/>
                    <a:pt x="339" y="268"/>
                    <a:pt x="170" y="678"/>
                  </a:cubicBezTo>
                  <a:cubicBezTo>
                    <a:pt x="0" y="1087"/>
                    <a:pt x="93" y="1559"/>
                    <a:pt x="407" y="1873"/>
                  </a:cubicBezTo>
                  <a:cubicBezTo>
                    <a:pt x="616" y="2083"/>
                    <a:pt x="897" y="2194"/>
                    <a:pt x="1182" y="2194"/>
                  </a:cubicBezTo>
                  <a:cubicBezTo>
                    <a:pt x="1324" y="2194"/>
                    <a:pt x="1466" y="2166"/>
                    <a:pt x="1602" y="2110"/>
                  </a:cubicBezTo>
                  <a:cubicBezTo>
                    <a:pt x="2011" y="1941"/>
                    <a:pt x="2279" y="1540"/>
                    <a:pt x="2279" y="1097"/>
                  </a:cubicBezTo>
                  <a:cubicBezTo>
                    <a:pt x="2279" y="492"/>
                    <a:pt x="1788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5"/>
            <p:cNvSpPr/>
            <p:nvPr/>
          </p:nvSpPr>
          <p:spPr>
            <a:xfrm rot="5400000">
              <a:off x="874581" y="792414"/>
              <a:ext cx="77548" cy="74591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9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4" y="2194"/>
                    <a:pt x="1467" y="2166"/>
                    <a:pt x="1603" y="2110"/>
                  </a:cubicBezTo>
                  <a:cubicBezTo>
                    <a:pt x="2014" y="1941"/>
                    <a:pt x="2280" y="1540"/>
                    <a:pt x="2280" y="1097"/>
                  </a:cubicBezTo>
                  <a:cubicBezTo>
                    <a:pt x="2280" y="492"/>
                    <a:pt x="1790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" name="Google Shape;60;p5"/>
            <p:cNvSpPr/>
            <p:nvPr/>
          </p:nvSpPr>
          <p:spPr>
            <a:xfrm rot="5400000">
              <a:off x="874581" y="1058982"/>
              <a:ext cx="77514" cy="74625"/>
            </a:xfrm>
            <a:custGeom>
              <a:avLst/>
              <a:gdLst/>
              <a:ahLst/>
              <a:cxnLst/>
              <a:rect l="l" t="t" r="r" b="b"/>
              <a:pathLst>
                <a:path w="2280" h="2195" extrusionOk="0">
                  <a:moveTo>
                    <a:pt x="1097" y="1"/>
                  </a:moveTo>
                  <a:cubicBezTo>
                    <a:pt x="956" y="1"/>
                    <a:pt x="813" y="28"/>
                    <a:pt x="678" y="84"/>
                  </a:cubicBezTo>
                  <a:cubicBezTo>
                    <a:pt x="267" y="254"/>
                    <a:pt x="0" y="654"/>
                    <a:pt x="0" y="1097"/>
                  </a:cubicBezTo>
                  <a:cubicBezTo>
                    <a:pt x="0" y="1702"/>
                    <a:pt x="491" y="2194"/>
                    <a:pt x="1097" y="2194"/>
                  </a:cubicBezTo>
                  <a:cubicBezTo>
                    <a:pt x="1540" y="2194"/>
                    <a:pt x="1941" y="1926"/>
                    <a:pt x="2110" y="1517"/>
                  </a:cubicBezTo>
                  <a:cubicBezTo>
                    <a:pt x="2280" y="1107"/>
                    <a:pt x="2185" y="635"/>
                    <a:pt x="1872" y="321"/>
                  </a:cubicBezTo>
                  <a:cubicBezTo>
                    <a:pt x="1662" y="112"/>
                    <a:pt x="138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5"/>
            <p:cNvSpPr/>
            <p:nvPr/>
          </p:nvSpPr>
          <p:spPr>
            <a:xfrm rot="5400000">
              <a:off x="674257" y="2924"/>
              <a:ext cx="74557" cy="7462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6" y="1"/>
                  </a:moveTo>
                  <a:cubicBezTo>
                    <a:pt x="491" y="1"/>
                    <a:pt x="0" y="492"/>
                    <a:pt x="0" y="1098"/>
                  </a:cubicBezTo>
                  <a:cubicBezTo>
                    <a:pt x="0" y="1703"/>
                    <a:pt x="491" y="2194"/>
                    <a:pt x="1096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6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62;p5"/>
            <p:cNvSpPr/>
            <p:nvPr/>
          </p:nvSpPr>
          <p:spPr>
            <a:xfrm rot="5400000">
              <a:off x="674257" y="266569"/>
              <a:ext cx="74557" cy="7462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2" y="1703"/>
                    <a:pt x="2192" y="1098"/>
                  </a:cubicBezTo>
                  <a:cubicBezTo>
                    <a:pt x="2192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5"/>
            <p:cNvSpPr/>
            <p:nvPr/>
          </p:nvSpPr>
          <p:spPr>
            <a:xfrm rot="5400000">
              <a:off x="671469" y="530282"/>
              <a:ext cx="80234" cy="74591"/>
            </a:xfrm>
            <a:custGeom>
              <a:avLst/>
              <a:gdLst/>
              <a:ahLst/>
              <a:cxnLst/>
              <a:rect l="l" t="t" r="r" b="b"/>
              <a:pathLst>
                <a:path w="2360" h="2194" extrusionOk="0">
                  <a:moveTo>
                    <a:pt x="1180" y="1"/>
                  </a:moveTo>
                  <a:cubicBezTo>
                    <a:pt x="1122" y="1"/>
                    <a:pt x="1064" y="5"/>
                    <a:pt x="1005" y="15"/>
                  </a:cubicBezTo>
                  <a:cubicBezTo>
                    <a:pt x="407" y="112"/>
                    <a:pt x="1" y="676"/>
                    <a:pt x="98" y="1274"/>
                  </a:cubicBezTo>
                  <a:cubicBezTo>
                    <a:pt x="185" y="1812"/>
                    <a:pt x="650" y="2194"/>
                    <a:pt x="1178" y="2194"/>
                  </a:cubicBezTo>
                  <a:cubicBezTo>
                    <a:pt x="1236" y="2194"/>
                    <a:pt x="1296" y="2189"/>
                    <a:pt x="1355" y="2179"/>
                  </a:cubicBezTo>
                  <a:cubicBezTo>
                    <a:pt x="1953" y="2083"/>
                    <a:pt x="2359" y="1520"/>
                    <a:pt x="2262" y="922"/>
                  </a:cubicBezTo>
                  <a:cubicBezTo>
                    <a:pt x="2175" y="383"/>
                    <a:pt x="1708" y="1"/>
                    <a:pt x="118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5"/>
            <p:cNvSpPr/>
            <p:nvPr/>
          </p:nvSpPr>
          <p:spPr>
            <a:xfrm rot="5400000">
              <a:off x="672778" y="792414"/>
              <a:ext cx="77548" cy="74591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1"/>
                  </a:moveTo>
                  <a:cubicBezTo>
                    <a:pt x="740" y="1"/>
                    <a:pt x="341" y="267"/>
                    <a:pt x="170" y="678"/>
                  </a:cubicBezTo>
                  <a:cubicBezTo>
                    <a:pt x="1" y="1087"/>
                    <a:pt x="95" y="1558"/>
                    <a:pt x="409" y="1872"/>
                  </a:cubicBezTo>
                  <a:cubicBezTo>
                    <a:pt x="619" y="2082"/>
                    <a:pt x="899" y="2194"/>
                    <a:pt x="1185" y="2194"/>
                  </a:cubicBezTo>
                  <a:cubicBezTo>
                    <a:pt x="1326" y="2194"/>
                    <a:pt x="1468" y="2166"/>
                    <a:pt x="1603" y="2110"/>
                  </a:cubicBezTo>
                  <a:cubicBezTo>
                    <a:pt x="2014" y="1940"/>
                    <a:pt x="2280" y="1541"/>
                    <a:pt x="2280" y="1098"/>
                  </a:cubicBezTo>
                  <a:cubicBezTo>
                    <a:pt x="2280" y="491"/>
                    <a:pt x="1790" y="1"/>
                    <a:pt x="118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5"/>
            <p:cNvSpPr/>
            <p:nvPr/>
          </p:nvSpPr>
          <p:spPr>
            <a:xfrm rot="5400000">
              <a:off x="674257" y="1057503"/>
              <a:ext cx="74557" cy="7462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6" name="Google Shape;66;p5"/>
          <p:cNvSpPr/>
          <p:nvPr/>
        </p:nvSpPr>
        <p:spPr>
          <a:xfrm>
            <a:off x="10493134" y="251868"/>
            <a:ext cx="1301533" cy="39233"/>
          </a:xfrm>
          <a:custGeom>
            <a:avLst/>
            <a:gdLst/>
            <a:ahLst/>
            <a:cxnLst/>
            <a:rect l="l" t="t" r="r" b="b"/>
            <a:pathLst>
              <a:path w="39046" h="1177" extrusionOk="0">
                <a:moveTo>
                  <a:pt x="1" y="0"/>
                </a:moveTo>
                <a:lnTo>
                  <a:pt x="1" y="1176"/>
                </a:lnTo>
                <a:lnTo>
                  <a:pt x="39045" y="1176"/>
                </a:lnTo>
                <a:lnTo>
                  <a:pt x="39045" y="0"/>
                </a:lnTo>
                <a:close/>
              </a:path>
            </a:pathLst>
          </a:custGeom>
          <a:solidFill>
            <a:srgbClr val="C52E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5"/>
          <p:cNvSpPr/>
          <p:nvPr/>
        </p:nvSpPr>
        <p:spPr>
          <a:xfrm>
            <a:off x="10218600" y="369534"/>
            <a:ext cx="1301467" cy="39233"/>
          </a:xfrm>
          <a:custGeom>
            <a:avLst/>
            <a:gdLst/>
            <a:ahLst/>
            <a:cxnLst/>
            <a:rect l="l" t="t" r="r" b="b"/>
            <a:pathLst>
              <a:path w="39044" h="1177" extrusionOk="0">
                <a:moveTo>
                  <a:pt x="1" y="1"/>
                </a:moveTo>
                <a:lnTo>
                  <a:pt x="1" y="1177"/>
                </a:lnTo>
                <a:lnTo>
                  <a:pt x="39044" y="1177"/>
                </a:lnTo>
                <a:lnTo>
                  <a:pt x="39044" y="1"/>
                </a:lnTo>
                <a:close/>
              </a:path>
            </a:pathLst>
          </a:custGeom>
          <a:solidFill>
            <a:srgbClr val="C52E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5"/>
          <p:cNvSpPr txBox="1">
            <a:spLocks noGrp="1"/>
          </p:cNvSpPr>
          <p:nvPr>
            <p:ph type="title"/>
          </p:nvPr>
        </p:nvSpPr>
        <p:spPr>
          <a:xfrm>
            <a:off x="1588800" y="593333"/>
            <a:ext cx="901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9734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6"/>
          <p:cNvSpPr txBox="1">
            <a:spLocks noGrp="1"/>
          </p:cNvSpPr>
          <p:nvPr>
            <p:ph type="title"/>
          </p:nvPr>
        </p:nvSpPr>
        <p:spPr>
          <a:xfrm>
            <a:off x="1588800" y="593333"/>
            <a:ext cx="901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71" name="Google Shape;71;p6"/>
          <p:cNvGrpSpPr/>
          <p:nvPr/>
        </p:nvGrpSpPr>
        <p:grpSpPr>
          <a:xfrm>
            <a:off x="10705628" y="666687"/>
            <a:ext cx="1574040" cy="616904"/>
            <a:chOff x="8029221" y="500015"/>
            <a:chExt cx="1180530" cy="462678"/>
          </a:xfrm>
        </p:grpSpPr>
        <p:sp>
          <p:nvSpPr>
            <p:cNvPr id="72" name="Google Shape;72;p6"/>
            <p:cNvSpPr/>
            <p:nvPr/>
          </p:nvSpPr>
          <p:spPr>
            <a:xfrm rot="5400000">
              <a:off x="8501610" y="27626"/>
              <a:ext cx="235751" cy="1180530"/>
            </a:xfrm>
            <a:custGeom>
              <a:avLst/>
              <a:gdLst/>
              <a:ahLst/>
              <a:cxnLst/>
              <a:rect l="l" t="t" r="r" b="b"/>
              <a:pathLst>
                <a:path w="5719" h="28638" extrusionOk="0">
                  <a:moveTo>
                    <a:pt x="3916" y="1"/>
                  </a:moveTo>
                  <a:lnTo>
                    <a:pt x="0" y="5127"/>
                  </a:lnTo>
                  <a:lnTo>
                    <a:pt x="3510" y="9721"/>
                  </a:lnTo>
                  <a:lnTo>
                    <a:pt x="0" y="14316"/>
                  </a:lnTo>
                  <a:lnTo>
                    <a:pt x="3510" y="18911"/>
                  </a:lnTo>
                  <a:lnTo>
                    <a:pt x="0" y="23508"/>
                  </a:lnTo>
                  <a:lnTo>
                    <a:pt x="3916" y="28637"/>
                  </a:lnTo>
                  <a:lnTo>
                    <a:pt x="5312" y="27573"/>
                  </a:lnTo>
                  <a:lnTo>
                    <a:pt x="2208" y="23508"/>
                  </a:lnTo>
                  <a:lnTo>
                    <a:pt x="5718" y="18910"/>
                  </a:lnTo>
                  <a:lnTo>
                    <a:pt x="2208" y="14316"/>
                  </a:lnTo>
                  <a:lnTo>
                    <a:pt x="5718" y="9721"/>
                  </a:lnTo>
                  <a:lnTo>
                    <a:pt x="2208" y="5127"/>
                  </a:lnTo>
                  <a:lnTo>
                    <a:pt x="5311" y="1067"/>
                  </a:lnTo>
                  <a:lnTo>
                    <a:pt x="3916" y="1"/>
                  </a:lnTo>
                  <a:close/>
                </a:path>
              </a:pathLst>
            </a:custGeom>
            <a:solidFill>
              <a:srgbClr val="E9B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6"/>
            <p:cNvSpPr/>
            <p:nvPr/>
          </p:nvSpPr>
          <p:spPr>
            <a:xfrm rot="5400000">
              <a:off x="8501590" y="254532"/>
              <a:ext cx="235793" cy="1180530"/>
            </a:xfrm>
            <a:custGeom>
              <a:avLst/>
              <a:gdLst/>
              <a:ahLst/>
              <a:cxnLst/>
              <a:rect l="l" t="t" r="r" b="b"/>
              <a:pathLst>
                <a:path w="5720" h="28638" extrusionOk="0">
                  <a:moveTo>
                    <a:pt x="3919" y="1"/>
                  </a:moveTo>
                  <a:lnTo>
                    <a:pt x="1" y="5127"/>
                  </a:lnTo>
                  <a:lnTo>
                    <a:pt x="3512" y="9721"/>
                  </a:lnTo>
                  <a:lnTo>
                    <a:pt x="2" y="14316"/>
                  </a:lnTo>
                  <a:lnTo>
                    <a:pt x="3512" y="18911"/>
                  </a:lnTo>
                  <a:lnTo>
                    <a:pt x="2" y="23508"/>
                  </a:lnTo>
                  <a:lnTo>
                    <a:pt x="3919" y="28637"/>
                  </a:lnTo>
                  <a:lnTo>
                    <a:pt x="5313" y="27573"/>
                  </a:lnTo>
                  <a:lnTo>
                    <a:pt x="2209" y="23508"/>
                  </a:lnTo>
                  <a:lnTo>
                    <a:pt x="5719" y="18910"/>
                  </a:lnTo>
                  <a:lnTo>
                    <a:pt x="2209" y="14316"/>
                  </a:lnTo>
                  <a:lnTo>
                    <a:pt x="5719" y="9721"/>
                  </a:lnTo>
                  <a:lnTo>
                    <a:pt x="2211" y="5127"/>
                  </a:lnTo>
                  <a:lnTo>
                    <a:pt x="5313" y="1067"/>
                  </a:lnTo>
                  <a:lnTo>
                    <a:pt x="3919" y="1"/>
                  </a:lnTo>
                  <a:close/>
                </a:path>
              </a:pathLst>
            </a:custGeom>
            <a:solidFill>
              <a:srgbClr val="E9B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4" name="Google Shape;74;p6"/>
          <p:cNvGrpSpPr/>
          <p:nvPr/>
        </p:nvGrpSpPr>
        <p:grpSpPr>
          <a:xfrm>
            <a:off x="-7" y="664287"/>
            <a:ext cx="1564181" cy="621689"/>
            <a:chOff x="8031270" y="500028"/>
            <a:chExt cx="1173136" cy="466267"/>
          </a:xfrm>
        </p:grpSpPr>
        <p:grpSp>
          <p:nvGrpSpPr>
            <p:cNvPr id="75" name="Google Shape;75;p6"/>
            <p:cNvGrpSpPr/>
            <p:nvPr/>
          </p:nvGrpSpPr>
          <p:grpSpPr>
            <a:xfrm>
              <a:off x="8031270" y="680572"/>
              <a:ext cx="1173136" cy="285723"/>
              <a:chOff x="423350" y="-1313925"/>
              <a:chExt cx="834675" cy="203275"/>
            </a:xfrm>
          </p:grpSpPr>
          <p:sp>
            <p:nvSpPr>
              <p:cNvPr id="76" name="Google Shape;76;p6"/>
              <p:cNvSpPr/>
              <p:nvPr/>
            </p:nvSpPr>
            <p:spPr>
              <a:xfrm>
                <a:off x="423350" y="-1313925"/>
                <a:ext cx="57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4" extrusionOk="0">
                    <a:moveTo>
                      <a:pt x="1184" y="0"/>
                    </a:moveTo>
                    <a:cubicBezTo>
                      <a:pt x="740" y="0"/>
                      <a:pt x="341" y="268"/>
                      <a:pt x="170" y="678"/>
                    </a:cubicBezTo>
                    <a:cubicBezTo>
                      <a:pt x="1" y="1087"/>
                      <a:pt x="95" y="1559"/>
                      <a:pt x="408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5" y="2194"/>
                      <a:pt x="1468" y="2166"/>
                      <a:pt x="1604" y="2110"/>
                    </a:cubicBezTo>
                    <a:cubicBezTo>
                      <a:pt x="2013" y="1941"/>
                      <a:pt x="2280" y="1540"/>
                      <a:pt x="2280" y="1097"/>
                    </a:cubicBezTo>
                    <a:cubicBezTo>
                      <a:pt x="2280" y="491"/>
                      <a:pt x="1789" y="0"/>
                      <a:pt x="1184" y="0"/>
                    </a:cubicBezTo>
                    <a:close/>
                  </a:path>
                </a:pathLst>
              </a:custGeom>
              <a:solidFill>
                <a:srgbClr val="6C49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7" name="Google Shape;77;p6"/>
              <p:cNvSpPr/>
              <p:nvPr/>
            </p:nvSpPr>
            <p:spPr>
              <a:xfrm>
                <a:off x="617225" y="-13139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4" y="0"/>
                    </a:moveTo>
                    <a:cubicBezTo>
                      <a:pt x="741" y="0"/>
                      <a:pt x="340" y="268"/>
                      <a:pt x="171" y="678"/>
                    </a:cubicBezTo>
                    <a:cubicBezTo>
                      <a:pt x="0" y="1087"/>
                      <a:pt x="94" y="1559"/>
                      <a:pt x="408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5" y="2194"/>
                      <a:pt x="1468" y="2166"/>
                      <a:pt x="1603" y="2110"/>
                    </a:cubicBezTo>
                    <a:cubicBezTo>
                      <a:pt x="2013" y="1941"/>
                      <a:pt x="2281" y="1540"/>
                      <a:pt x="2279" y="1097"/>
                    </a:cubicBezTo>
                    <a:cubicBezTo>
                      <a:pt x="2279" y="492"/>
                      <a:pt x="1789" y="0"/>
                      <a:pt x="1184" y="0"/>
                    </a:cubicBezTo>
                    <a:close/>
                  </a:path>
                </a:pathLst>
              </a:custGeom>
              <a:solidFill>
                <a:srgbClr val="6C49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8" name="Google Shape;78;p6"/>
              <p:cNvSpPr/>
              <p:nvPr/>
            </p:nvSpPr>
            <p:spPr>
              <a:xfrm>
                <a:off x="811125" y="-1313925"/>
                <a:ext cx="57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4" extrusionOk="0">
                    <a:moveTo>
                      <a:pt x="1183" y="0"/>
                    </a:moveTo>
                    <a:cubicBezTo>
                      <a:pt x="739" y="0"/>
                      <a:pt x="339" y="268"/>
                      <a:pt x="170" y="678"/>
                    </a:cubicBezTo>
                    <a:cubicBezTo>
                      <a:pt x="0" y="1087"/>
                      <a:pt x="93" y="1559"/>
                      <a:pt x="407" y="1873"/>
                    </a:cubicBezTo>
                    <a:cubicBezTo>
                      <a:pt x="616" y="2083"/>
                      <a:pt x="897" y="2194"/>
                      <a:pt x="1182" y="2194"/>
                    </a:cubicBezTo>
                    <a:cubicBezTo>
                      <a:pt x="1324" y="2194"/>
                      <a:pt x="1466" y="2166"/>
                      <a:pt x="1602" y="2110"/>
                    </a:cubicBezTo>
                    <a:cubicBezTo>
                      <a:pt x="2011" y="1941"/>
                      <a:pt x="2279" y="1540"/>
                      <a:pt x="2279" y="1097"/>
                    </a:cubicBezTo>
                    <a:cubicBezTo>
                      <a:pt x="2279" y="492"/>
                      <a:pt x="1788" y="0"/>
                      <a:pt x="1183" y="0"/>
                    </a:cubicBezTo>
                    <a:close/>
                  </a:path>
                </a:pathLst>
              </a:custGeom>
              <a:solidFill>
                <a:srgbClr val="6C49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9" name="Google Shape;79;p6"/>
              <p:cNvSpPr/>
              <p:nvPr/>
            </p:nvSpPr>
            <p:spPr>
              <a:xfrm>
                <a:off x="1004975" y="-13139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0"/>
                    </a:moveTo>
                    <a:cubicBezTo>
                      <a:pt x="740" y="0"/>
                      <a:pt x="341" y="268"/>
                      <a:pt x="170" y="678"/>
                    </a:cubicBezTo>
                    <a:cubicBezTo>
                      <a:pt x="1" y="1087"/>
                      <a:pt x="95" y="1559"/>
                      <a:pt x="409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4" y="2194"/>
                      <a:pt x="1467" y="2166"/>
                      <a:pt x="1603" y="2110"/>
                    </a:cubicBezTo>
                    <a:cubicBezTo>
                      <a:pt x="2014" y="1941"/>
                      <a:pt x="2280" y="1540"/>
                      <a:pt x="2280" y="1097"/>
                    </a:cubicBezTo>
                    <a:cubicBezTo>
                      <a:pt x="2280" y="492"/>
                      <a:pt x="1790" y="0"/>
                      <a:pt x="1183" y="0"/>
                    </a:cubicBezTo>
                    <a:close/>
                  </a:path>
                </a:pathLst>
              </a:custGeom>
              <a:solidFill>
                <a:srgbClr val="6C49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0" name="Google Shape;80;p6"/>
              <p:cNvSpPr/>
              <p:nvPr/>
            </p:nvSpPr>
            <p:spPr>
              <a:xfrm>
                <a:off x="1201025" y="-1313925"/>
                <a:ext cx="57000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5" extrusionOk="0">
                    <a:moveTo>
                      <a:pt x="1097" y="1"/>
                    </a:moveTo>
                    <a:cubicBezTo>
                      <a:pt x="956" y="1"/>
                      <a:pt x="813" y="28"/>
                      <a:pt x="678" y="84"/>
                    </a:cubicBezTo>
                    <a:cubicBezTo>
                      <a:pt x="267" y="254"/>
                      <a:pt x="0" y="654"/>
                      <a:pt x="0" y="1097"/>
                    </a:cubicBezTo>
                    <a:cubicBezTo>
                      <a:pt x="0" y="1702"/>
                      <a:pt x="491" y="2194"/>
                      <a:pt x="1097" y="2194"/>
                    </a:cubicBezTo>
                    <a:cubicBezTo>
                      <a:pt x="1540" y="2194"/>
                      <a:pt x="1941" y="1926"/>
                      <a:pt x="2110" y="1517"/>
                    </a:cubicBezTo>
                    <a:cubicBezTo>
                      <a:pt x="2280" y="1107"/>
                      <a:pt x="2185" y="635"/>
                      <a:pt x="1872" y="321"/>
                    </a:cubicBezTo>
                    <a:cubicBezTo>
                      <a:pt x="1662" y="112"/>
                      <a:pt x="1382" y="1"/>
                      <a:pt x="1097" y="1"/>
                    </a:cubicBezTo>
                    <a:close/>
                  </a:path>
                </a:pathLst>
              </a:custGeom>
              <a:solidFill>
                <a:srgbClr val="6C49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" name="Google Shape;81;p6"/>
              <p:cNvSpPr/>
              <p:nvPr/>
            </p:nvSpPr>
            <p:spPr>
              <a:xfrm>
                <a:off x="4255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6" y="1"/>
                    </a:moveTo>
                    <a:cubicBezTo>
                      <a:pt x="491" y="1"/>
                      <a:pt x="0" y="492"/>
                      <a:pt x="0" y="1098"/>
                    </a:cubicBezTo>
                    <a:cubicBezTo>
                      <a:pt x="0" y="1703"/>
                      <a:pt x="491" y="2194"/>
                      <a:pt x="1096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6" y="1"/>
                    </a:cubicBezTo>
                    <a:close/>
                  </a:path>
                </a:pathLst>
              </a:custGeom>
              <a:solidFill>
                <a:srgbClr val="6C49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2" name="Google Shape;82;p6"/>
              <p:cNvSpPr/>
              <p:nvPr/>
            </p:nvSpPr>
            <p:spPr>
              <a:xfrm>
                <a:off x="619400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2" y="1703"/>
                      <a:pt x="2192" y="1098"/>
                    </a:cubicBezTo>
                    <a:cubicBezTo>
                      <a:pt x="2192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rgbClr val="6C49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3" name="Google Shape;83;p6"/>
              <p:cNvSpPr/>
              <p:nvPr/>
            </p:nvSpPr>
            <p:spPr>
              <a:xfrm>
                <a:off x="811225" y="-1165550"/>
                <a:ext cx="59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194" extrusionOk="0">
                    <a:moveTo>
                      <a:pt x="1180" y="1"/>
                    </a:moveTo>
                    <a:cubicBezTo>
                      <a:pt x="1122" y="1"/>
                      <a:pt x="1064" y="5"/>
                      <a:pt x="1005" y="15"/>
                    </a:cubicBezTo>
                    <a:cubicBezTo>
                      <a:pt x="407" y="112"/>
                      <a:pt x="1" y="676"/>
                      <a:pt x="98" y="1274"/>
                    </a:cubicBezTo>
                    <a:cubicBezTo>
                      <a:pt x="185" y="1812"/>
                      <a:pt x="650" y="2194"/>
                      <a:pt x="1178" y="2194"/>
                    </a:cubicBezTo>
                    <a:cubicBezTo>
                      <a:pt x="1236" y="2194"/>
                      <a:pt x="1296" y="2189"/>
                      <a:pt x="1355" y="2179"/>
                    </a:cubicBezTo>
                    <a:cubicBezTo>
                      <a:pt x="1953" y="2083"/>
                      <a:pt x="2359" y="1520"/>
                      <a:pt x="2262" y="922"/>
                    </a:cubicBezTo>
                    <a:cubicBezTo>
                      <a:pt x="2175" y="383"/>
                      <a:pt x="1708" y="1"/>
                      <a:pt x="1180" y="1"/>
                    </a:cubicBezTo>
                    <a:close/>
                  </a:path>
                </a:pathLst>
              </a:custGeom>
              <a:solidFill>
                <a:srgbClr val="6C49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4" name="Google Shape;84;p6"/>
              <p:cNvSpPr/>
              <p:nvPr/>
            </p:nvSpPr>
            <p:spPr>
              <a:xfrm>
                <a:off x="1004975" y="-11655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1"/>
                    </a:moveTo>
                    <a:cubicBezTo>
                      <a:pt x="740" y="1"/>
                      <a:pt x="341" y="267"/>
                      <a:pt x="170" y="678"/>
                    </a:cubicBezTo>
                    <a:cubicBezTo>
                      <a:pt x="1" y="1087"/>
                      <a:pt x="95" y="1558"/>
                      <a:pt x="409" y="1872"/>
                    </a:cubicBezTo>
                    <a:cubicBezTo>
                      <a:pt x="619" y="2082"/>
                      <a:pt x="899" y="2194"/>
                      <a:pt x="1185" y="2194"/>
                    </a:cubicBezTo>
                    <a:cubicBezTo>
                      <a:pt x="1326" y="2194"/>
                      <a:pt x="1468" y="2166"/>
                      <a:pt x="1603" y="2110"/>
                    </a:cubicBezTo>
                    <a:cubicBezTo>
                      <a:pt x="2014" y="1940"/>
                      <a:pt x="2280" y="1541"/>
                      <a:pt x="2280" y="1098"/>
                    </a:cubicBezTo>
                    <a:cubicBezTo>
                      <a:pt x="2280" y="491"/>
                      <a:pt x="1790" y="1"/>
                      <a:pt x="1183" y="1"/>
                    </a:cubicBezTo>
                    <a:close/>
                  </a:path>
                </a:pathLst>
              </a:custGeom>
              <a:solidFill>
                <a:srgbClr val="6C49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5" name="Google Shape;85;p6"/>
              <p:cNvSpPr/>
              <p:nvPr/>
            </p:nvSpPr>
            <p:spPr>
              <a:xfrm>
                <a:off x="12010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rgbClr val="6C49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86" name="Google Shape;86;p6"/>
            <p:cNvGrpSpPr/>
            <p:nvPr/>
          </p:nvGrpSpPr>
          <p:grpSpPr>
            <a:xfrm>
              <a:off x="8032839" y="500028"/>
              <a:ext cx="1167022" cy="77167"/>
              <a:chOff x="425525" y="-1165550"/>
              <a:chExt cx="830325" cy="54900"/>
            </a:xfrm>
          </p:grpSpPr>
          <p:sp>
            <p:nvSpPr>
              <p:cNvPr id="87" name="Google Shape;87;p6"/>
              <p:cNvSpPr/>
              <p:nvPr/>
            </p:nvSpPr>
            <p:spPr>
              <a:xfrm>
                <a:off x="4255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6" y="1"/>
                    </a:moveTo>
                    <a:cubicBezTo>
                      <a:pt x="491" y="1"/>
                      <a:pt x="0" y="492"/>
                      <a:pt x="0" y="1098"/>
                    </a:cubicBezTo>
                    <a:cubicBezTo>
                      <a:pt x="0" y="1703"/>
                      <a:pt x="491" y="2194"/>
                      <a:pt x="1096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6" y="1"/>
                    </a:cubicBezTo>
                    <a:close/>
                  </a:path>
                </a:pathLst>
              </a:custGeom>
              <a:solidFill>
                <a:srgbClr val="6C49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" name="Google Shape;88;p6"/>
              <p:cNvSpPr/>
              <p:nvPr/>
            </p:nvSpPr>
            <p:spPr>
              <a:xfrm>
                <a:off x="619400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2" y="1703"/>
                      <a:pt x="2192" y="1098"/>
                    </a:cubicBezTo>
                    <a:cubicBezTo>
                      <a:pt x="2192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rgbClr val="6C49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811225" y="-1165550"/>
                <a:ext cx="59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194" extrusionOk="0">
                    <a:moveTo>
                      <a:pt x="1180" y="1"/>
                    </a:moveTo>
                    <a:cubicBezTo>
                      <a:pt x="1122" y="1"/>
                      <a:pt x="1064" y="5"/>
                      <a:pt x="1005" y="15"/>
                    </a:cubicBezTo>
                    <a:cubicBezTo>
                      <a:pt x="407" y="112"/>
                      <a:pt x="1" y="676"/>
                      <a:pt x="98" y="1274"/>
                    </a:cubicBezTo>
                    <a:cubicBezTo>
                      <a:pt x="185" y="1812"/>
                      <a:pt x="650" y="2194"/>
                      <a:pt x="1178" y="2194"/>
                    </a:cubicBezTo>
                    <a:cubicBezTo>
                      <a:pt x="1236" y="2194"/>
                      <a:pt x="1296" y="2189"/>
                      <a:pt x="1355" y="2179"/>
                    </a:cubicBezTo>
                    <a:cubicBezTo>
                      <a:pt x="1953" y="2083"/>
                      <a:pt x="2359" y="1520"/>
                      <a:pt x="2262" y="922"/>
                    </a:cubicBezTo>
                    <a:cubicBezTo>
                      <a:pt x="2175" y="383"/>
                      <a:pt x="1708" y="1"/>
                      <a:pt x="1180" y="1"/>
                    </a:cubicBezTo>
                    <a:close/>
                  </a:path>
                </a:pathLst>
              </a:custGeom>
              <a:solidFill>
                <a:srgbClr val="6C49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0" name="Google Shape;90;p6"/>
              <p:cNvSpPr/>
              <p:nvPr/>
            </p:nvSpPr>
            <p:spPr>
              <a:xfrm>
                <a:off x="1004975" y="-11655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1"/>
                    </a:moveTo>
                    <a:cubicBezTo>
                      <a:pt x="740" y="1"/>
                      <a:pt x="341" y="267"/>
                      <a:pt x="170" y="678"/>
                    </a:cubicBezTo>
                    <a:cubicBezTo>
                      <a:pt x="1" y="1087"/>
                      <a:pt x="95" y="1558"/>
                      <a:pt x="409" y="1872"/>
                    </a:cubicBezTo>
                    <a:cubicBezTo>
                      <a:pt x="619" y="2082"/>
                      <a:pt x="899" y="2194"/>
                      <a:pt x="1185" y="2194"/>
                    </a:cubicBezTo>
                    <a:cubicBezTo>
                      <a:pt x="1326" y="2194"/>
                      <a:pt x="1468" y="2166"/>
                      <a:pt x="1603" y="2110"/>
                    </a:cubicBezTo>
                    <a:cubicBezTo>
                      <a:pt x="2014" y="1940"/>
                      <a:pt x="2280" y="1541"/>
                      <a:pt x="2280" y="1098"/>
                    </a:cubicBezTo>
                    <a:cubicBezTo>
                      <a:pt x="2280" y="491"/>
                      <a:pt x="1790" y="1"/>
                      <a:pt x="1183" y="1"/>
                    </a:cubicBezTo>
                    <a:close/>
                  </a:path>
                </a:pathLst>
              </a:custGeom>
              <a:solidFill>
                <a:srgbClr val="6C49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" name="Google Shape;91;p6"/>
              <p:cNvSpPr/>
              <p:nvPr/>
            </p:nvSpPr>
            <p:spPr>
              <a:xfrm>
                <a:off x="12010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rgbClr val="6C49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56702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"/>
          <p:cNvSpPr txBox="1">
            <a:spLocks noGrp="1"/>
          </p:cNvSpPr>
          <p:nvPr>
            <p:ph type="body" idx="1"/>
          </p:nvPr>
        </p:nvSpPr>
        <p:spPr>
          <a:xfrm>
            <a:off x="6794700" y="3239567"/>
            <a:ext cx="4160800" cy="19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1pPr>
            <a:lvl2pPr marL="1219170" lvl="1" indent="-440256">
              <a:spcBef>
                <a:spcPts val="2133"/>
              </a:spcBef>
              <a:spcAft>
                <a:spcPts val="0"/>
              </a:spcAft>
              <a:buSzPts val="1600"/>
              <a:buChar char="○"/>
              <a:defRPr sz="2133"/>
            </a:lvl2pPr>
            <a:lvl3pPr marL="1828754" lvl="2" indent="-440256">
              <a:spcBef>
                <a:spcPts val="2133"/>
              </a:spcBef>
              <a:spcAft>
                <a:spcPts val="0"/>
              </a:spcAft>
              <a:buSzPts val="1600"/>
              <a:buChar char="■"/>
              <a:defRPr sz="2133"/>
            </a:lvl3pPr>
            <a:lvl4pPr marL="2438339" lvl="3" indent="-440256">
              <a:spcBef>
                <a:spcPts val="2133"/>
              </a:spcBef>
              <a:spcAft>
                <a:spcPts val="0"/>
              </a:spcAft>
              <a:buSzPts val="1600"/>
              <a:buChar char="●"/>
              <a:defRPr sz="2133"/>
            </a:lvl4pPr>
            <a:lvl5pPr marL="3047924" lvl="4" indent="-440256">
              <a:spcBef>
                <a:spcPts val="2133"/>
              </a:spcBef>
              <a:spcAft>
                <a:spcPts val="0"/>
              </a:spcAft>
              <a:buSzPts val="1600"/>
              <a:buChar char="○"/>
              <a:defRPr sz="2133"/>
            </a:lvl5pPr>
            <a:lvl6pPr marL="3657509" lvl="5" indent="-440256">
              <a:spcBef>
                <a:spcPts val="2133"/>
              </a:spcBef>
              <a:spcAft>
                <a:spcPts val="0"/>
              </a:spcAft>
              <a:buSzPts val="1600"/>
              <a:buChar char="■"/>
              <a:defRPr sz="2133"/>
            </a:lvl6pPr>
            <a:lvl7pPr marL="4267093" lvl="6" indent="-440256">
              <a:spcBef>
                <a:spcPts val="2133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>
              <a:spcBef>
                <a:spcPts val="2133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>
              <a:spcBef>
                <a:spcPts val="2133"/>
              </a:spcBef>
              <a:spcAft>
                <a:spcPts val="2133"/>
              </a:spcAft>
              <a:buSzPts val="1600"/>
              <a:buChar char="■"/>
              <a:defRPr sz="2133"/>
            </a:lvl9pPr>
          </a:lstStyle>
          <a:p>
            <a:endParaRPr/>
          </a:p>
        </p:txBody>
      </p:sp>
      <p:sp>
        <p:nvSpPr>
          <p:cNvPr id="94" name="Google Shape;94;p7"/>
          <p:cNvSpPr txBox="1">
            <a:spLocks noGrp="1"/>
          </p:cNvSpPr>
          <p:nvPr>
            <p:ph type="title"/>
          </p:nvPr>
        </p:nvSpPr>
        <p:spPr>
          <a:xfrm>
            <a:off x="6794700" y="2374367"/>
            <a:ext cx="4160800" cy="76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7"/>
          <p:cNvSpPr/>
          <p:nvPr/>
        </p:nvSpPr>
        <p:spPr>
          <a:xfrm rot="5400000">
            <a:off x="6556915" y="-392171"/>
            <a:ext cx="759348" cy="2565291"/>
          </a:xfrm>
          <a:custGeom>
            <a:avLst/>
            <a:gdLst/>
            <a:ahLst/>
            <a:cxnLst/>
            <a:rect l="l" t="t" r="r" b="b"/>
            <a:pathLst>
              <a:path w="19044" h="66654" extrusionOk="0">
                <a:moveTo>
                  <a:pt x="9522" y="1"/>
                </a:moveTo>
                <a:cubicBezTo>
                  <a:pt x="4263" y="1"/>
                  <a:pt x="1" y="4265"/>
                  <a:pt x="1" y="9522"/>
                </a:cubicBezTo>
                <a:lnTo>
                  <a:pt x="1" y="66654"/>
                </a:lnTo>
                <a:lnTo>
                  <a:pt x="19044" y="66654"/>
                </a:lnTo>
                <a:lnTo>
                  <a:pt x="19044" y="9522"/>
                </a:lnTo>
                <a:cubicBezTo>
                  <a:pt x="19044" y="4263"/>
                  <a:pt x="14781" y="1"/>
                  <a:pt x="952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6" name="Google Shape;96;p7"/>
          <p:cNvSpPr/>
          <p:nvPr/>
        </p:nvSpPr>
        <p:spPr>
          <a:xfrm rot="5400000">
            <a:off x="6385170" y="-731227"/>
            <a:ext cx="759348" cy="2221800"/>
          </a:xfrm>
          <a:custGeom>
            <a:avLst/>
            <a:gdLst/>
            <a:ahLst/>
            <a:cxnLst/>
            <a:rect l="l" t="t" r="r" b="b"/>
            <a:pathLst>
              <a:path w="19044" h="66654" extrusionOk="0">
                <a:moveTo>
                  <a:pt x="9522" y="0"/>
                </a:moveTo>
                <a:cubicBezTo>
                  <a:pt x="4263" y="0"/>
                  <a:pt x="1" y="4263"/>
                  <a:pt x="1" y="9522"/>
                </a:cubicBezTo>
                <a:lnTo>
                  <a:pt x="1" y="66653"/>
                </a:lnTo>
                <a:lnTo>
                  <a:pt x="19043" y="66653"/>
                </a:lnTo>
                <a:lnTo>
                  <a:pt x="19043" y="9522"/>
                </a:lnTo>
                <a:cubicBezTo>
                  <a:pt x="19043" y="4263"/>
                  <a:pt x="14781" y="0"/>
                  <a:pt x="95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7" name="Google Shape;97;p7"/>
          <p:cNvSpPr/>
          <p:nvPr/>
        </p:nvSpPr>
        <p:spPr>
          <a:xfrm>
            <a:off x="8245234" y="6459967"/>
            <a:ext cx="4060604" cy="166699"/>
          </a:xfrm>
          <a:custGeom>
            <a:avLst/>
            <a:gdLst/>
            <a:ahLst/>
            <a:cxnLst/>
            <a:rect l="l" t="t" r="r" b="b"/>
            <a:pathLst>
              <a:path w="36742" h="1913" extrusionOk="0">
                <a:moveTo>
                  <a:pt x="1" y="0"/>
                </a:moveTo>
                <a:lnTo>
                  <a:pt x="1" y="1913"/>
                </a:lnTo>
                <a:lnTo>
                  <a:pt x="36742" y="1913"/>
                </a:lnTo>
                <a:lnTo>
                  <a:pt x="36742" y="0"/>
                </a:lnTo>
                <a:close/>
              </a:path>
            </a:pathLst>
          </a:custGeom>
          <a:solidFill>
            <a:srgbClr val="6C49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8" name="Google Shape;98;p7"/>
          <p:cNvSpPr/>
          <p:nvPr/>
        </p:nvSpPr>
        <p:spPr>
          <a:xfrm>
            <a:off x="11827400" y="1970000"/>
            <a:ext cx="173299" cy="4888000"/>
          </a:xfrm>
          <a:custGeom>
            <a:avLst/>
            <a:gdLst/>
            <a:ahLst/>
            <a:cxnLst/>
            <a:rect l="l" t="t" r="r" b="b"/>
            <a:pathLst>
              <a:path w="1913" h="20003" extrusionOk="0">
                <a:moveTo>
                  <a:pt x="0" y="1"/>
                </a:moveTo>
                <a:lnTo>
                  <a:pt x="0" y="20002"/>
                </a:lnTo>
                <a:lnTo>
                  <a:pt x="1913" y="20002"/>
                </a:lnTo>
                <a:lnTo>
                  <a:pt x="1913" y="1"/>
                </a:lnTo>
                <a:close/>
              </a:path>
            </a:pathLst>
          </a:custGeom>
          <a:solidFill>
            <a:srgbClr val="5EA5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508948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"/>
          <p:cNvSpPr txBox="1">
            <a:spLocks noGrp="1"/>
          </p:cNvSpPr>
          <p:nvPr>
            <p:ph type="title"/>
          </p:nvPr>
        </p:nvSpPr>
        <p:spPr>
          <a:xfrm>
            <a:off x="2336000" y="2304600"/>
            <a:ext cx="7520000" cy="204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01" name="Google Shape;101;p8"/>
          <p:cNvSpPr/>
          <p:nvPr/>
        </p:nvSpPr>
        <p:spPr>
          <a:xfrm>
            <a:off x="10499999" y="1"/>
            <a:ext cx="2218428" cy="4436572"/>
          </a:xfrm>
          <a:custGeom>
            <a:avLst/>
            <a:gdLst/>
            <a:ahLst/>
            <a:cxnLst/>
            <a:rect l="l" t="t" r="r" b="b"/>
            <a:pathLst>
              <a:path w="23492" h="46981" extrusionOk="0">
                <a:moveTo>
                  <a:pt x="23491" y="0"/>
                </a:moveTo>
                <a:cubicBezTo>
                  <a:pt x="10539" y="0"/>
                  <a:pt x="0" y="10536"/>
                  <a:pt x="0" y="23490"/>
                </a:cubicBezTo>
                <a:cubicBezTo>
                  <a:pt x="0" y="36443"/>
                  <a:pt x="10539" y="46980"/>
                  <a:pt x="23491" y="46980"/>
                </a:cubicBezTo>
                <a:lnTo>
                  <a:pt x="23491" y="42791"/>
                </a:lnTo>
                <a:cubicBezTo>
                  <a:pt x="12849" y="42791"/>
                  <a:pt x="4191" y="34133"/>
                  <a:pt x="4191" y="23490"/>
                </a:cubicBezTo>
                <a:cubicBezTo>
                  <a:pt x="4191" y="12848"/>
                  <a:pt x="12849" y="4189"/>
                  <a:pt x="23491" y="4189"/>
                </a:cubicBezTo>
                <a:lnTo>
                  <a:pt x="2349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" name="Google Shape;102;p8"/>
          <p:cNvSpPr/>
          <p:nvPr/>
        </p:nvSpPr>
        <p:spPr>
          <a:xfrm>
            <a:off x="332133" y="51"/>
            <a:ext cx="111267" cy="6857905"/>
          </a:xfrm>
          <a:custGeom>
            <a:avLst/>
            <a:gdLst/>
            <a:ahLst/>
            <a:cxnLst/>
            <a:rect l="l" t="t" r="r" b="b"/>
            <a:pathLst>
              <a:path w="3338" h="73559" extrusionOk="0">
                <a:moveTo>
                  <a:pt x="1" y="1"/>
                </a:moveTo>
                <a:lnTo>
                  <a:pt x="1" y="73559"/>
                </a:lnTo>
                <a:lnTo>
                  <a:pt x="3337" y="73559"/>
                </a:lnTo>
                <a:lnTo>
                  <a:pt x="333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" name="Google Shape;103;p8"/>
          <p:cNvSpPr/>
          <p:nvPr/>
        </p:nvSpPr>
        <p:spPr>
          <a:xfrm>
            <a:off x="602867" y="51"/>
            <a:ext cx="111267" cy="6857905"/>
          </a:xfrm>
          <a:custGeom>
            <a:avLst/>
            <a:gdLst/>
            <a:ahLst/>
            <a:cxnLst/>
            <a:rect l="l" t="t" r="r" b="b"/>
            <a:pathLst>
              <a:path w="3338" h="73559" extrusionOk="0">
                <a:moveTo>
                  <a:pt x="1" y="1"/>
                </a:moveTo>
                <a:lnTo>
                  <a:pt x="1" y="73559"/>
                </a:lnTo>
                <a:lnTo>
                  <a:pt x="3337" y="73559"/>
                </a:lnTo>
                <a:lnTo>
                  <a:pt x="333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2390036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"/>
          <p:cNvSpPr/>
          <p:nvPr/>
        </p:nvSpPr>
        <p:spPr>
          <a:xfrm rot="-5400000">
            <a:off x="7099034" y="1765114"/>
            <a:ext cx="5092887" cy="5092887"/>
          </a:xfrm>
          <a:custGeom>
            <a:avLst/>
            <a:gdLst/>
            <a:ahLst/>
            <a:cxnLst/>
            <a:rect l="l" t="t" r="r" b="b"/>
            <a:pathLst>
              <a:path w="59160" h="59160" extrusionOk="0">
                <a:moveTo>
                  <a:pt x="0" y="1"/>
                </a:moveTo>
                <a:lnTo>
                  <a:pt x="0" y="59160"/>
                </a:lnTo>
                <a:lnTo>
                  <a:pt x="59159" y="59160"/>
                </a:lnTo>
                <a:cubicBezTo>
                  <a:pt x="59159" y="26486"/>
                  <a:pt x="32674" y="1"/>
                  <a:pt x="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06" name="Google Shape;106;p9"/>
          <p:cNvGrpSpPr/>
          <p:nvPr/>
        </p:nvGrpSpPr>
        <p:grpSpPr>
          <a:xfrm>
            <a:off x="7587097" y="6332367"/>
            <a:ext cx="3995619" cy="219397"/>
            <a:chOff x="5690323" y="4749275"/>
            <a:chExt cx="2996714" cy="164548"/>
          </a:xfrm>
        </p:grpSpPr>
        <p:sp>
          <p:nvSpPr>
            <p:cNvPr id="107" name="Google Shape;107;p9"/>
            <p:cNvSpPr/>
            <p:nvPr/>
          </p:nvSpPr>
          <p:spPr>
            <a:xfrm>
              <a:off x="5743305" y="4749275"/>
              <a:ext cx="140716" cy="135399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7"/>
                  </a:cubicBezTo>
                  <a:cubicBezTo>
                    <a:pt x="401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" name="Google Shape;108;p9"/>
            <p:cNvSpPr/>
            <p:nvPr/>
          </p:nvSpPr>
          <p:spPr>
            <a:xfrm>
              <a:off x="6677707" y="4749275"/>
              <a:ext cx="140716" cy="135399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9"/>
            <p:cNvSpPr/>
            <p:nvPr/>
          </p:nvSpPr>
          <p:spPr>
            <a:xfrm>
              <a:off x="7611919" y="4749275"/>
              <a:ext cx="140811" cy="135399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7"/>
                  </a:cubicBezTo>
                  <a:cubicBezTo>
                    <a:pt x="402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" name="Google Shape;110;p9"/>
            <p:cNvSpPr/>
            <p:nvPr/>
          </p:nvSpPr>
          <p:spPr>
            <a:xfrm>
              <a:off x="8546321" y="4749275"/>
              <a:ext cx="140716" cy="135399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2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" name="Google Shape;111;p9"/>
            <p:cNvSpPr/>
            <p:nvPr/>
          </p:nvSpPr>
          <p:spPr>
            <a:xfrm>
              <a:off x="5690323" y="4778520"/>
              <a:ext cx="140716" cy="135304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40"/>
                  </a:cubicBezTo>
                  <a:cubicBezTo>
                    <a:pt x="1" y="705"/>
                    <a:pt x="61" y="1013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" name="Google Shape;112;p9"/>
            <p:cNvSpPr/>
            <p:nvPr/>
          </p:nvSpPr>
          <p:spPr>
            <a:xfrm>
              <a:off x="6624630" y="4778520"/>
              <a:ext cx="140716" cy="135304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0" y="439"/>
                  </a:cubicBezTo>
                  <a:cubicBezTo>
                    <a:pt x="0" y="705"/>
                    <a:pt x="60" y="1012"/>
                    <a:pt x="265" y="1216"/>
                  </a:cubicBezTo>
                  <a:cubicBezTo>
                    <a:pt x="401" y="1352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113;p9"/>
            <p:cNvSpPr/>
            <p:nvPr/>
          </p:nvSpPr>
          <p:spPr>
            <a:xfrm>
              <a:off x="7558937" y="4778520"/>
              <a:ext cx="140811" cy="135304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5"/>
                    <a:pt x="61" y="1013"/>
                    <a:pt x="264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9"/>
            <p:cNvSpPr/>
            <p:nvPr/>
          </p:nvSpPr>
          <p:spPr>
            <a:xfrm>
              <a:off x="8493244" y="4778520"/>
              <a:ext cx="140716" cy="135304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0" y="705"/>
                    <a:pt x="61" y="1012"/>
                    <a:pt x="265" y="1216"/>
                  </a:cubicBezTo>
                  <a:cubicBezTo>
                    <a:pt x="401" y="1352"/>
                    <a:pt x="584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5" name="Google Shape;115;p9"/>
          <p:cNvGrpSpPr/>
          <p:nvPr/>
        </p:nvGrpSpPr>
        <p:grpSpPr>
          <a:xfrm>
            <a:off x="11202771" y="164614"/>
            <a:ext cx="658912" cy="4214639"/>
            <a:chOff x="3250475" y="-1758600"/>
            <a:chExt cx="234700" cy="1501225"/>
          </a:xfrm>
        </p:grpSpPr>
        <p:sp>
          <p:nvSpPr>
            <p:cNvPr id="116" name="Google Shape;116;p9"/>
            <p:cNvSpPr/>
            <p:nvPr/>
          </p:nvSpPr>
          <p:spPr>
            <a:xfrm>
              <a:off x="3250550" y="-175860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117;p9"/>
            <p:cNvSpPr/>
            <p:nvPr/>
          </p:nvSpPr>
          <p:spPr>
            <a:xfrm>
              <a:off x="3250475" y="-1653125"/>
              <a:ext cx="234675" cy="234650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8"/>
                  </a:lnTo>
                  <a:lnTo>
                    <a:pt x="890" y="9385"/>
                  </a:lnTo>
                  <a:lnTo>
                    <a:pt x="9387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9"/>
            <p:cNvSpPr/>
            <p:nvPr/>
          </p:nvSpPr>
          <p:spPr>
            <a:xfrm>
              <a:off x="3250550" y="-154750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9"/>
            <p:cNvSpPr/>
            <p:nvPr/>
          </p:nvSpPr>
          <p:spPr>
            <a:xfrm>
              <a:off x="3250475" y="-1442025"/>
              <a:ext cx="234675" cy="234650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90" y="9385"/>
                  </a:lnTo>
                  <a:lnTo>
                    <a:pt x="9387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" name="Google Shape;120;p9"/>
            <p:cNvSpPr/>
            <p:nvPr/>
          </p:nvSpPr>
          <p:spPr>
            <a:xfrm>
              <a:off x="3250550" y="-133642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" name="Google Shape;121;p9"/>
            <p:cNvSpPr/>
            <p:nvPr/>
          </p:nvSpPr>
          <p:spPr>
            <a:xfrm>
              <a:off x="3250550" y="-123085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9"/>
            <p:cNvSpPr/>
            <p:nvPr/>
          </p:nvSpPr>
          <p:spPr>
            <a:xfrm>
              <a:off x="3250525" y="-112540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0" y="8497"/>
                  </a:lnTo>
                  <a:lnTo>
                    <a:pt x="888" y="9386"/>
                  </a:lnTo>
                  <a:lnTo>
                    <a:pt x="9385" y="890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9"/>
            <p:cNvSpPr/>
            <p:nvPr/>
          </p:nvSpPr>
          <p:spPr>
            <a:xfrm>
              <a:off x="3250550" y="-101977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9"/>
            <p:cNvSpPr/>
            <p:nvPr/>
          </p:nvSpPr>
          <p:spPr>
            <a:xfrm>
              <a:off x="3250525" y="-91430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0" y="8497"/>
                  </a:lnTo>
                  <a:lnTo>
                    <a:pt x="888" y="9386"/>
                  </a:lnTo>
                  <a:lnTo>
                    <a:pt x="9385" y="889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125;p9"/>
            <p:cNvSpPr/>
            <p:nvPr/>
          </p:nvSpPr>
          <p:spPr>
            <a:xfrm>
              <a:off x="3250550" y="-80867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" name="Google Shape;126;p9"/>
            <p:cNvSpPr/>
            <p:nvPr/>
          </p:nvSpPr>
          <p:spPr>
            <a:xfrm>
              <a:off x="3250525" y="-703225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1"/>
                  </a:moveTo>
                  <a:lnTo>
                    <a:pt x="0" y="8497"/>
                  </a:lnTo>
                  <a:lnTo>
                    <a:pt x="889" y="9387"/>
                  </a:lnTo>
                  <a:lnTo>
                    <a:pt x="9385" y="890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" name="Google Shape;127;p9"/>
            <p:cNvSpPr/>
            <p:nvPr/>
          </p:nvSpPr>
          <p:spPr>
            <a:xfrm>
              <a:off x="3250550" y="-597575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" name="Google Shape;128;p9"/>
            <p:cNvSpPr/>
            <p:nvPr/>
          </p:nvSpPr>
          <p:spPr>
            <a:xfrm>
              <a:off x="3250550" y="-49205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6"/>
                  </a:lnTo>
                  <a:lnTo>
                    <a:pt x="9385" y="890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9" name="Google Shape;129;p9"/>
          <p:cNvSpPr/>
          <p:nvPr/>
        </p:nvSpPr>
        <p:spPr>
          <a:xfrm>
            <a:off x="-385188" y="5808134"/>
            <a:ext cx="763760" cy="763605"/>
          </a:xfrm>
          <a:custGeom>
            <a:avLst/>
            <a:gdLst/>
            <a:ahLst/>
            <a:cxnLst/>
            <a:rect l="l" t="t" r="r" b="b"/>
            <a:pathLst>
              <a:path w="9852" h="9850" extrusionOk="0">
                <a:moveTo>
                  <a:pt x="4927" y="2094"/>
                </a:moveTo>
                <a:cubicBezTo>
                  <a:pt x="6487" y="2094"/>
                  <a:pt x="7756" y="3364"/>
                  <a:pt x="7756" y="4925"/>
                </a:cubicBezTo>
                <a:cubicBezTo>
                  <a:pt x="7756" y="6484"/>
                  <a:pt x="6487" y="7755"/>
                  <a:pt x="4927" y="7755"/>
                </a:cubicBezTo>
                <a:cubicBezTo>
                  <a:pt x="3366" y="7755"/>
                  <a:pt x="2095" y="6484"/>
                  <a:pt x="2095" y="4925"/>
                </a:cubicBezTo>
                <a:cubicBezTo>
                  <a:pt x="2095" y="3364"/>
                  <a:pt x="3366" y="2094"/>
                  <a:pt x="4927" y="2094"/>
                </a:cubicBezTo>
                <a:close/>
                <a:moveTo>
                  <a:pt x="4927" y="0"/>
                </a:moveTo>
                <a:cubicBezTo>
                  <a:pt x="2210" y="0"/>
                  <a:pt x="0" y="2207"/>
                  <a:pt x="0" y="4925"/>
                </a:cubicBezTo>
                <a:cubicBezTo>
                  <a:pt x="0" y="7642"/>
                  <a:pt x="2210" y="9850"/>
                  <a:pt x="4927" y="9850"/>
                </a:cubicBezTo>
                <a:cubicBezTo>
                  <a:pt x="7641" y="9850"/>
                  <a:pt x="9851" y="7640"/>
                  <a:pt x="9851" y="4925"/>
                </a:cubicBezTo>
                <a:cubicBezTo>
                  <a:pt x="9851" y="2209"/>
                  <a:pt x="7641" y="0"/>
                  <a:pt x="49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" name="Google Shape;130;p9"/>
          <p:cNvSpPr/>
          <p:nvPr/>
        </p:nvSpPr>
        <p:spPr>
          <a:xfrm>
            <a:off x="-385188" y="4920800"/>
            <a:ext cx="763760" cy="763605"/>
          </a:xfrm>
          <a:custGeom>
            <a:avLst/>
            <a:gdLst/>
            <a:ahLst/>
            <a:cxnLst/>
            <a:rect l="l" t="t" r="r" b="b"/>
            <a:pathLst>
              <a:path w="9852" h="9850" extrusionOk="0">
                <a:moveTo>
                  <a:pt x="4927" y="2094"/>
                </a:moveTo>
                <a:cubicBezTo>
                  <a:pt x="6487" y="2094"/>
                  <a:pt x="7756" y="3364"/>
                  <a:pt x="7756" y="4925"/>
                </a:cubicBezTo>
                <a:cubicBezTo>
                  <a:pt x="7756" y="6484"/>
                  <a:pt x="6487" y="7755"/>
                  <a:pt x="4927" y="7755"/>
                </a:cubicBezTo>
                <a:cubicBezTo>
                  <a:pt x="3366" y="7755"/>
                  <a:pt x="2095" y="6484"/>
                  <a:pt x="2095" y="4925"/>
                </a:cubicBezTo>
                <a:cubicBezTo>
                  <a:pt x="2095" y="3364"/>
                  <a:pt x="3366" y="2094"/>
                  <a:pt x="4927" y="2094"/>
                </a:cubicBezTo>
                <a:close/>
                <a:moveTo>
                  <a:pt x="4927" y="0"/>
                </a:moveTo>
                <a:cubicBezTo>
                  <a:pt x="2210" y="0"/>
                  <a:pt x="0" y="2207"/>
                  <a:pt x="0" y="4925"/>
                </a:cubicBezTo>
                <a:cubicBezTo>
                  <a:pt x="0" y="7642"/>
                  <a:pt x="2210" y="9850"/>
                  <a:pt x="4927" y="9850"/>
                </a:cubicBezTo>
                <a:cubicBezTo>
                  <a:pt x="7641" y="9850"/>
                  <a:pt x="9851" y="7640"/>
                  <a:pt x="9851" y="4925"/>
                </a:cubicBezTo>
                <a:cubicBezTo>
                  <a:pt x="9851" y="2209"/>
                  <a:pt x="7641" y="0"/>
                  <a:pt x="49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" name="Google Shape;131;p9"/>
          <p:cNvSpPr/>
          <p:nvPr/>
        </p:nvSpPr>
        <p:spPr>
          <a:xfrm>
            <a:off x="-385188" y="4033467"/>
            <a:ext cx="763760" cy="763605"/>
          </a:xfrm>
          <a:custGeom>
            <a:avLst/>
            <a:gdLst/>
            <a:ahLst/>
            <a:cxnLst/>
            <a:rect l="l" t="t" r="r" b="b"/>
            <a:pathLst>
              <a:path w="9852" h="9850" extrusionOk="0">
                <a:moveTo>
                  <a:pt x="4927" y="2094"/>
                </a:moveTo>
                <a:cubicBezTo>
                  <a:pt x="6487" y="2094"/>
                  <a:pt x="7756" y="3364"/>
                  <a:pt x="7756" y="4925"/>
                </a:cubicBezTo>
                <a:cubicBezTo>
                  <a:pt x="7756" y="6484"/>
                  <a:pt x="6487" y="7755"/>
                  <a:pt x="4927" y="7755"/>
                </a:cubicBezTo>
                <a:cubicBezTo>
                  <a:pt x="3366" y="7755"/>
                  <a:pt x="2095" y="6484"/>
                  <a:pt x="2095" y="4925"/>
                </a:cubicBezTo>
                <a:cubicBezTo>
                  <a:pt x="2095" y="3364"/>
                  <a:pt x="3366" y="2094"/>
                  <a:pt x="4927" y="2094"/>
                </a:cubicBezTo>
                <a:close/>
                <a:moveTo>
                  <a:pt x="4927" y="0"/>
                </a:moveTo>
                <a:cubicBezTo>
                  <a:pt x="2210" y="0"/>
                  <a:pt x="0" y="2207"/>
                  <a:pt x="0" y="4925"/>
                </a:cubicBezTo>
                <a:cubicBezTo>
                  <a:pt x="0" y="7642"/>
                  <a:pt x="2210" y="9850"/>
                  <a:pt x="4927" y="9850"/>
                </a:cubicBezTo>
                <a:cubicBezTo>
                  <a:pt x="7641" y="9850"/>
                  <a:pt x="9851" y="7640"/>
                  <a:pt x="9851" y="4925"/>
                </a:cubicBezTo>
                <a:cubicBezTo>
                  <a:pt x="9851" y="2209"/>
                  <a:pt x="7641" y="0"/>
                  <a:pt x="49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33733" y="1869800"/>
            <a:ext cx="4282000" cy="61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Black"/>
              <a:buNone/>
              <a:defRPr sz="2133"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1333733" y="2790200"/>
            <a:ext cx="4282000" cy="32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title"/>
          </p:nvPr>
        </p:nvSpPr>
        <p:spPr>
          <a:xfrm>
            <a:off x="1588800" y="593333"/>
            <a:ext cx="901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98108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"/>
          <p:cNvSpPr txBox="1">
            <a:spLocks noGrp="1"/>
          </p:cNvSpPr>
          <p:nvPr>
            <p:ph type="title"/>
          </p:nvPr>
        </p:nvSpPr>
        <p:spPr>
          <a:xfrm>
            <a:off x="1588800" y="593333"/>
            <a:ext cx="901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37" name="Google Shape;137;p10"/>
          <p:cNvGrpSpPr/>
          <p:nvPr/>
        </p:nvGrpSpPr>
        <p:grpSpPr>
          <a:xfrm>
            <a:off x="10603194" y="664287"/>
            <a:ext cx="1564181" cy="621689"/>
            <a:chOff x="8031270" y="500028"/>
            <a:chExt cx="1173136" cy="466267"/>
          </a:xfrm>
        </p:grpSpPr>
        <p:grpSp>
          <p:nvGrpSpPr>
            <p:cNvPr id="138" name="Google Shape;138;p10"/>
            <p:cNvGrpSpPr/>
            <p:nvPr/>
          </p:nvGrpSpPr>
          <p:grpSpPr>
            <a:xfrm>
              <a:off x="8031270" y="680572"/>
              <a:ext cx="1173136" cy="285723"/>
              <a:chOff x="423350" y="-1313925"/>
              <a:chExt cx="834675" cy="203275"/>
            </a:xfrm>
          </p:grpSpPr>
          <p:sp>
            <p:nvSpPr>
              <p:cNvPr id="139" name="Google Shape;139;p10"/>
              <p:cNvSpPr/>
              <p:nvPr/>
            </p:nvSpPr>
            <p:spPr>
              <a:xfrm>
                <a:off x="423350" y="-1313925"/>
                <a:ext cx="57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4" extrusionOk="0">
                    <a:moveTo>
                      <a:pt x="1184" y="0"/>
                    </a:moveTo>
                    <a:cubicBezTo>
                      <a:pt x="740" y="0"/>
                      <a:pt x="341" y="268"/>
                      <a:pt x="170" y="678"/>
                    </a:cubicBezTo>
                    <a:cubicBezTo>
                      <a:pt x="1" y="1087"/>
                      <a:pt x="95" y="1559"/>
                      <a:pt x="408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5" y="2194"/>
                      <a:pt x="1468" y="2166"/>
                      <a:pt x="1604" y="2110"/>
                    </a:cubicBezTo>
                    <a:cubicBezTo>
                      <a:pt x="2013" y="1941"/>
                      <a:pt x="2280" y="1540"/>
                      <a:pt x="2280" y="1097"/>
                    </a:cubicBezTo>
                    <a:cubicBezTo>
                      <a:pt x="2280" y="491"/>
                      <a:pt x="1789" y="0"/>
                      <a:pt x="11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0" name="Google Shape;140;p10"/>
              <p:cNvSpPr/>
              <p:nvPr/>
            </p:nvSpPr>
            <p:spPr>
              <a:xfrm>
                <a:off x="617225" y="-13139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4" y="0"/>
                    </a:moveTo>
                    <a:cubicBezTo>
                      <a:pt x="741" y="0"/>
                      <a:pt x="340" y="268"/>
                      <a:pt x="171" y="678"/>
                    </a:cubicBezTo>
                    <a:cubicBezTo>
                      <a:pt x="0" y="1087"/>
                      <a:pt x="94" y="1559"/>
                      <a:pt x="408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5" y="2194"/>
                      <a:pt x="1468" y="2166"/>
                      <a:pt x="1603" y="2110"/>
                    </a:cubicBezTo>
                    <a:cubicBezTo>
                      <a:pt x="2013" y="1941"/>
                      <a:pt x="2281" y="1540"/>
                      <a:pt x="2279" y="1097"/>
                    </a:cubicBezTo>
                    <a:cubicBezTo>
                      <a:pt x="2279" y="492"/>
                      <a:pt x="1789" y="0"/>
                      <a:pt x="11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1" name="Google Shape;141;p10"/>
              <p:cNvSpPr/>
              <p:nvPr/>
            </p:nvSpPr>
            <p:spPr>
              <a:xfrm>
                <a:off x="811125" y="-1313925"/>
                <a:ext cx="57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4" extrusionOk="0">
                    <a:moveTo>
                      <a:pt x="1183" y="0"/>
                    </a:moveTo>
                    <a:cubicBezTo>
                      <a:pt x="739" y="0"/>
                      <a:pt x="339" y="268"/>
                      <a:pt x="170" y="678"/>
                    </a:cubicBezTo>
                    <a:cubicBezTo>
                      <a:pt x="0" y="1087"/>
                      <a:pt x="93" y="1559"/>
                      <a:pt x="407" y="1873"/>
                    </a:cubicBezTo>
                    <a:cubicBezTo>
                      <a:pt x="616" y="2083"/>
                      <a:pt x="897" y="2194"/>
                      <a:pt x="1182" y="2194"/>
                    </a:cubicBezTo>
                    <a:cubicBezTo>
                      <a:pt x="1324" y="2194"/>
                      <a:pt x="1466" y="2166"/>
                      <a:pt x="1602" y="2110"/>
                    </a:cubicBezTo>
                    <a:cubicBezTo>
                      <a:pt x="2011" y="1941"/>
                      <a:pt x="2279" y="1540"/>
                      <a:pt x="2279" y="1097"/>
                    </a:cubicBezTo>
                    <a:cubicBezTo>
                      <a:pt x="2279" y="492"/>
                      <a:pt x="1788" y="0"/>
                      <a:pt x="118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2" name="Google Shape;142;p10"/>
              <p:cNvSpPr/>
              <p:nvPr/>
            </p:nvSpPr>
            <p:spPr>
              <a:xfrm>
                <a:off x="1004975" y="-13139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0"/>
                    </a:moveTo>
                    <a:cubicBezTo>
                      <a:pt x="740" y="0"/>
                      <a:pt x="341" y="268"/>
                      <a:pt x="170" y="678"/>
                    </a:cubicBezTo>
                    <a:cubicBezTo>
                      <a:pt x="1" y="1087"/>
                      <a:pt x="95" y="1559"/>
                      <a:pt x="409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4" y="2194"/>
                      <a:pt x="1467" y="2166"/>
                      <a:pt x="1603" y="2110"/>
                    </a:cubicBezTo>
                    <a:cubicBezTo>
                      <a:pt x="2014" y="1941"/>
                      <a:pt x="2280" y="1540"/>
                      <a:pt x="2280" y="1097"/>
                    </a:cubicBezTo>
                    <a:cubicBezTo>
                      <a:pt x="2280" y="492"/>
                      <a:pt x="1790" y="0"/>
                      <a:pt x="118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3" name="Google Shape;143;p10"/>
              <p:cNvSpPr/>
              <p:nvPr/>
            </p:nvSpPr>
            <p:spPr>
              <a:xfrm>
                <a:off x="1201025" y="-1313925"/>
                <a:ext cx="57000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5" extrusionOk="0">
                    <a:moveTo>
                      <a:pt x="1097" y="1"/>
                    </a:moveTo>
                    <a:cubicBezTo>
                      <a:pt x="956" y="1"/>
                      <a:pt x="813" y="28"/>
                      <a:pt x="678" y="84"/>
                    </a:cubicBezTo>
                    <a:cubicBezTo>
                      <a:pt x="267" y="254"/>
                      <a:pt x="0" y="654"/>
                      <a:pt x="0" y="1097"/>
                    </a:cubicBezTo>
                    <a:cubicBezTo>
                      <a:pt x="0" y="1702"/>
                      <a:pt x="491" y="2194"/>
                      <a:pt x="1097" y="2194"/>
                    </a:cubicBezTo>
                    <a:cubicBezTo>
                      <a:pt x="1540" y="2194"/>
                      <a:pt x="1941" y="1926"/>
                      <a:pt x="2110" y="1517"/>
                    </a:cubicBezTo>
                    <a:cubicBezTo>
                      <a:pt x="2280" y="1107"/>
                      <a:pt x="2185" y="635"/>
                      <a:pt x="1872" y="321"/>
                    </a:cubicBezTo>
                    <a:cubicBezTo>
                      <a:pt x="1662" y="112"/>
                      <a:pt x="1382" y="1"/>
                      <a:pt x="10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4" name="Google Shape;144;p10"/>
              <p:cNvSpPr/>
              <p:nvPr/>
            </p:nvSpPr>
            <p:spPr>
              <a:xfrm>
                <a:off x="4255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6" y="1"/>
                    </a:moveTo>
                    <a:cubicBezTo>
                      <a:pt x="491" y="1"/>
                      <a:pt x="0" y="492"/>
                      <a:pt x="0" y="1098"/>
                    </a:cubicBezTo>
                    <a:cubicBezTo>
                      <a:pt x="0" y="1703"/>
                      <a:pt x="491" y="2194"/>
                      <a:pt x="1096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5" name="Google Shape;145;p10"/>
              <p:cNvSpPr/>
              <p:nvPr/>
            </p:nvSpPr>
            <p:spPr>
              <a:xfrm>
                <a:off x="619400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2" y="1703"/>
                      <a:pt x="2192" y="1098"/>
                    </a:cubicBezTo>
                    <a:cubicBezTo>
                      <a:pt x="2192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6" name="Google Shape;146;p10"/>
              <p:cNvSpPr/>
              <p:nvPr/>
            </p:nvSpPr>
            <p:spPr>
              <a:xfrm>
                <a:off x="811225" y="-1165550"/>
                <a:ext cx="59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194" extrusionOk="0">
                    <a:moveTo>
                      <a:pt x="1180" y="1"/>
                    </a:moveTo>
                    <a:cubicBezTo>
                      <a:pt x="1122" y="1"/>
                      <a:pt x="1064" y="5"/>
                      <a:pt x="1005" y="15"/>
                    </a:cubicBezTo>
                    <a:cubicBezTo>
                      <a:pt x="407" y="112"/>
                      <a:pt x="1" y="676"/>
                      <a:pt x="98" y="1274"/>
                    </a:cubicBezTo>
                    <a:cubicBezTo>
                      <a:pt x="185" y="1812"/>
                      <a:pt x="650" y="2194"/>
                      <a:pt x="1178" y="2194"/>
                    </a:cubicBezTo>
                    <a:cubicBezTo>
                      <a:pt x="1236" y="2194"/>
                      <a:pt x="1296" y="2189"/>
                      <a:pt x="1355" y="2179"/>
                    </a:cubicBezTo>
                    <a:cubicBezTo>
                      <a:pt x="1953" y="2083"/>
                      <a:pt x="2359" y="1520"/>
                      <a:pt x="2262" y="922"/>
                    </a:cubicBezTo>
                    <a:cubicBezTo>
                      <a:pt x="2175" y="383"/>
                      <a:pt x="1708" y="1"/>
                      <a:pt x="118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7" name="Google Shape;147;p10"/>
              <p:cNvSpPr/>
              <p:nvPr/>
            </p:nvSpPr>
            <p:spPr>
              <a:xfrm>
                <a:off x="1004975" y="-11655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1"/>
                    </a:moveTo>
                    <a:cubicBezTo>
                      <a:pt x="740" y="1"/>
                      <a:pt x="341" y="267"/>
                      <a:pt x="170" y="678"/>
                    </a:cubicBezTo>
                    <a:cubicBezTo>
                      <a:pt x="1" y="1087"/>
                      <a:pt x="95" y="1558"/>
                      <a:pt x="409" y="1872"/>
                    </a:cubicBezTo>
                    <a:cubicBezTo>
                      <a:pt x="619" y="2082"/>
                      <a:pt x="899" y="2194"/>
                      <a:pt x="1185" y="2194"/>
                    </a:cubicBezTo>
                    <a:cubicBezTo>
                      <a:pt x="1326" y="2194"/>
                      <a:pt x="1468" y="2166"/>
                      <a:pt x="1603" y="2110"/>
                    </a:cubicBezTo>
                    <a:cubicBezTo>
                      <a:pt x="2014" y="1940"/>
                      <a:pt x="2280" y="1541"/>
                      <a:pt x="2280" y="1098"/>
                    </a:cubicBezTo>
                    <a:cubicBezTo>
                      <a:pt x="2280" y="491"/>
                      <a:pt x="1790" y="1"/>
                      <a:pt x="118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8" name="Google Shape;148;p10"/>
              <p:cNvSpPr/>
              <p:nvPr/>
            </p:nvSpPr>
            <p:spPr>
              <a:xfrm>
                <a:off x="12010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49" name="Google Shape;149;p10"/>
            <p:cNvGrpSpPr/>
            <p:nvPr/>
          </p:nvGrpSpPr>
          <p:grpSpPr>
            <a:xfrm>
              <a:off x="8032839" y="500028"/>
              <a:ext cx="1167022" cy="77167"/>
              <a:chOff x="425525" y="-1165550"/>
              <a:chExt cx="830325" cy="54900"/>
            </a:xfrm>
          </p:grpSpPr>
          <p:sp>
            <p:nvSpPr>
              <p:cNvPr id="150" name="Google Shape;150;p10"/>
              <p:cNvSpPr/>
              <p:nvPr/>
            </p:nvSpPr>
            <p:spPr>
              <a:xfrm>
                <a:off x="4255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6" y="1"/>
                    </a:moveTo>
                    <a:cubicBezTo>
                      <a:pt x="491" y="1"/>
                      <a:pt x="0" y="492"/>
                      <a:pt x="0" y="1098"/>
                    </a:cubicBezTo>
                    <a:cubicBezTo>
                      <a:pt x="0" y="1703"/>
                      <a:pt x="491" y="2194"/>
                      <a:pt x="1096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1" name="Google Shape;151;p10"/>
              <p:cNvSpPr/>
              <p:nvPr/>
            </p:nvSpPr>
            <p:spPr>
              <a:xfrm>
                <a:off x="619400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2" y="1703"/>
                      <a:pt x="2192" y="1098"/>
                    </a:cubicBezTo>
                    <a:cubicBezTo>
                      <a:pt x="2192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2" name="Google Shape;152;p10"/>
              <p:cNvSpPr/>
              <p:nvPr/>
            </p:nvSpPr>
            <p:spPr>
              <a:xfrm>
                <a:off x="811225" y="-1165550"/>
                <a:ext cx="59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194" extrusionOk="0">
                    <a:moveTo>
                      <a:pt x="1180" y="1"/>
                    </a:moveTo>
                    <a:cubicBezTo>
                      <a:pt x="1122" y="1"/>
                      <a:pt x="1064" y="5"/>
                      <a:pt x="1005" y="15"/>
                    </a:cubicBezTo>
                    <a:cubicBezTo>
                      <a:pt x="407" y="112"/>
                      <a:pt x="1" y="676"/>
                      <a:pt x="98" y="1274"/>
                    </a:cubicBezTo>
                    <a:cubicBezTo>
                      <a:pt x="185" y="1812"/>
                      <a:pt x="650" y="2194"/>
                      <a:pt x="1178" y="2194"/>
                    </a:cubicBezTo>
                    <a:cubicBezTo>
                      <a:pt x="1236" y="2194"/>
                      <a:pt x="1296" y="2189"/>
                      <a:pt x="1355" y="2179"/>
                    </a:cubicBezTo>
                    <a:cubicBezTo>
                      <a:pt x="1953" y="2083"/>
                      <a:pt x="2359" y="1520"/>
                      <a:pt x="2262" y="922"/>
                    </a:cubicBezTo>
                    <a:cubicBezTo>
                      <a:pt x="2175" y="383"/>
                      <a:pt x="1708" y="1"/>
                      <a:pt x="118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3" name="Google Shape;153;p10"/>
              <p:cNvSpPr/>
              <p:nvPr/>
            </p:nvSpPr>
            <p:spPr>
              <a:xfrm>
                <a:off x="1004975" y="-11655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1"/>
                    </a:moveTo>
                    <a:cubicBezTo>
                      <a:pt x="740" y="1"/>
                      <a:pt x="341" y="267"/>
                      <a:pt x="170" y="678"/>
                    </a:cubicBezTo>
                    <a:cubicBezTo>
                      <a:pt x="1" y="1087"/>
                      <a:pt x="95" y="1558"/>
                      <a:pt x="409" y="1872"/>
                    </a:cubicBezTo>
                    <a:cubicBezTo>
                      <a:pt x="619" y="2082"/>
                      <a:pt x="899" y="2194"/>
                      <a:pt x="1185" y="2194"/>
                    </a:cubicBezTo>
                    <a:cubicBezTo>
                      <a:pt x="1326" y="2194"/>
                      <a:pt x="1468" y="2166"/>
                      <a:pt x="1603" y="2110"/>
                    </a:cubicBezTo>
                    <a:cubicBezTo>
                      <a:pt x="2014" y="1940"/>
                      <a:pt x="2280" y="1541"/>
                      <a:pt x="2280" y="1098"/>
                    </a:cubicBezTo>
                    <a:cubicBezTo>
                      <a:pt x="2280" y="491"/>
                      <a:pt x="1790" y="1"/>
                      <a:pt x="118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4" name="Google Shape;154;p10"/>
              <p:cNvSpPr/>
              <p:nvPr/>
            </p:nvSpPr>
            <p:spPr>
              <a:xfrm>
                <a:off x="12010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155" name="Google Shape;155;p10"/>
          <p:cNvSpPr/>
          <p:nvPr/>
        </p:nvSpPr>
        <p:spPr>
          <a:xfrm rot="-5400000">
            <a:off x="939303" y="663935"/>
            <a:ext cx="622389" cy="622389"/>
          </a:xfrm>
          <a:custGeom>
            <a:avLst/>
            <a:gdLst/>
            <a:ahLst/>
            <a:cxnLst/>
            <a:rect l="l" t="t" r="r" b="b"/>
            <a:pathLst>
              <a:path w="14866" h="14866" extrusionOk="0">
                <a:moveTo>
                  <a:pt x="7433" y="3197"/>
                </a:moveTo>
                <a:cubicBezTo>
                  <a:pt x="9768" y="3197"/>
                  <a:pt x="11669" y="5098"/>
                  <a:pt x="11669" y="7433"/>
                </a:cubicBezTo>
                <a:cubicBezTo>
                  <a:pt x="11669" y="9768"/>
                  <a:pt x="9768" y="11669"/>
                  <a:pt x="7433" y="11669"/>
                </a:cubicBezTo>
                <a:cubicBezTo>
                  <a:pt x="5098" y="11669"/>
                  <a:pt x="3197" y="9768"/>
                  <a:pt x="3197" y="7433"/>
                </a:cubicBezTo>
                <a:cubicBezTo>
                  <a:pt x="3197" y="5096"/>
                  <a:pt x="5098" y="3197"/>
                  <a:pt x="7433" y="3197"/>
                </a:cubicBezTo>
                <a:close/>
                <a:moveTo>
                  <a:pt x="7433" y="1"/>
                </a:moveTo>
                <a:cubicBezTo>
                  <a:pt x="3334" y="1"/>
                  <a:pt x="1" y="3336"/>
                  <a:pt x="1" y="7433"/>
                </a:cubicBezTo>
                <a:cubicBezTo>
                  <a:pt x="1" y="11532"/>
                  <a:pt x="3334" y="14865"/>
                  <a:pt x="7433" y="14865"/>
                </a:cubicBezTo>
                <a:cubicBezTo>
                  <a:pt x="11531" y="14865"/>
                  <a:pt x="14865" y="11532"/>
                  <a:pt x="14865" y="7433"/>
                </a:cubicBezTo>
                <a:cubicBezTo>
                  <a:pt x="14865" y="3336"/>
                  <a:pt x="11532" y="1"/>
                  <a:pt x="743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6" name="Google Shape;156;p10"/>
          <p:cNvSpPr/>
          <p:nvPr/>
        </p:nvSpPr>
        <p:spPr>
          <a:xfrm rot="-5400000">
            <a:off x="258370" y="663935"/>
            <a:ext cx="622389" cy="622389"/>
          </a:xfrm>
          <a:custGeom>
            <a:avLst/>
            <a:gdLst/>
            <a:ahLst/>
            <a:cxnLst/>
            <a:rect l="l" t="t" r="r" b="b"/>
            <a:pathLst>
              <a:path w="14866" h="14866" extrusionOk="0">
                <a:moveTo>
                  <a:pt x="7433" y="3197"/>
                </a:moveTo>
                <a:cubicBezTo>
                  <a:pt x="9768" y="3197"/>
                  <a:pt x="11669" y="5098"/>
                  <a:pt x="11669" y="7433"/>
                </a:cubicBezTo>
                <a:cubicBezTo>
                  <a:pt x="11669" y="9768"/>
                  <a:pt x="9768" y="11669"/>
                  <a:pt x="7433" y="11669"/>
                </a:cubicBezTo>
                <a:cubicBezTo>
                  <a:pt x="5098" y="11669"/>
                  <a:pt x="3197" y="9768"/>
                  <a:pt x="3197" y="7433"/>
                </a:cubicBezTo>
                <a:cubicBezTo>
                  <a:pt x="3197" y="5096"/>
                  <a:pt x="5098" y="3197"/>
                  <a:pt x="7433" y="3197"/>
                </a:cubicBezTo>
                <a:close/>
                <a:moveTo>
                  <a:pt x="7433" y="1"/>
                </a:moveTo>
                <a:cubicBezTo>
                  <a:pt x="3334" y="1"/>
                  <a:pt x="1" y="3336"/>
                  <a:pt x="1" y="7433"/>
                </a:cubicBezTo>
                <a:cubicBezTo>
                  <a:pt x="1" y="11532"/>
                  <a:pt x="3334" y="14865"/>
                  <a:pt x="7433" y="14865"/>
                </a:cubicBezTo>
                <a:cubicBezTo>
                  <a:pt x="11531" y="14865"/>
                  <a:pt x="14865" y="11532"/>
                  <a:pt x="14865" y="7433"/>
                </a:cubicBezTo>
                <a:cubicBezTo>
                  <a:pt x="14865" y="3336"/>
                  <a:pt x="11532" y="1"/>
                  <a:pt x="743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7" name="Google Shape;157;p10"/>
          <p:cNvSpPr/>
          <p:nvPr/>
        </p:nvSpPr>
        <p:spPr>
          <a:xfrm rot="-5400000">
            <a:off x="-422564" y="663935"/>
            <a:ext cx="622389" cy="622389"/>
          </a:xfrm>
          <a:custGeom>
            <a:avLst/>
            <a:gdLst/>
            <a:ahLst/>
            <a:cxnLst/>
            <a:rect l="l" t="t" r="r" b="b"/>
            <a:pathLst>
              <a:path w="14866" h="14866" extrusionOk="0">
                <a:moveTo>
                  <a:pt x="7433" y="3197"/>
                </a:moveTo>
                <a:cubicBezTo>
                  <a:pt x="9768" y="3197"/>
                  <a:pt x="11669" y="5098"/>
                  <a:pt x="11669" y="7433"/>
                </a:cubicBezTo>
                <a:cubicBezTo>
                  <a:pt x="11669" y="9768"/>
                  <a:pt x="9768" y="11669"/>
                  <a:pt x="7433" y="11669"/>
                </a:cubicBezTo>
                <a:cubicBezTo>
                  <a:pt x="5098" y="11669"/>
                  <a:pt x="3197" y="9768"/>
                  <a:pt x="3197" y="7433"/>
                </a:cubicBezTo>
                <a:cubicBezTo>
                  <a:pt x="3197" y="5096"/>
                  <a:pt x="5098" y="3197"/>
                  <a:pt x="7433" y="3197"/>
                </a:cubicBezTo>
                <a:close/>
                <a:moveTo>
                  <a:pt x="7433" y="1"/>
                </a:moveTo>
                <a:cubicBezTo>
                  <a:pt x="3334" y="1"/>
                  <a:pt x="1" y="3336"/>
                  <a:pt x="1" y="7433"/>
                </a:cubicBezTo>
                <a:cubicBezTo>
                  <a:pt x="1" y="11532"/>
                  <a:pt x="3334" y="14865"/>
                  <a:pt x="7433" y="14865"/>
                </a:cubicBezTo>
                <a:cubicBezTo>
                  <a:pt x="11531" y="14865"/>
                  <a:pt x="14865" y="11532"/>
                  <a:pt x="14865" y="7433"/>
                </a:cubicBezTo>
                <a:cubicBezTo>
                  <a:pt x="14865" y="3336"/>
                  <a:pt x="11532" y="1"/>
                  <a:pt x="74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8" name="Google Shape;158;p10"/>
          <p:cNvSpPr/>
          <p:nvPr/>
        </p:nvSpPr>
        <p:spPr>
          <a:xfrm rot="5400000">
            <a:off x="3330800" y="3012000"/>
            <a:ext cx="515200" cy="71768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59" name="Google Shape;159;p10"/>
          <p:cNvGrpSpPr/>
          <p:nvPr/>
        </p:nvGrpSpPr>
        <p:grpSpPr>
          <a:xfrm>
            <a:off x="-541040" y="5928124"/>
            <a:ext cx="1564181" cy="621689"/>
            <a:chOff x="8031270" y="500028"/>
            <a:chExt cx="1173136" cy="466267"/>
          </a:xfrm>
        </p:grpSpPr>
        <p:grpSp>
          <p:nvGrpSpPr>
            <p:cNvPr id="160" name="Google Shape;160;p10"/>
            <p:cNvGrpSpPr/>
            <p:nvPr/>
          </p:nvGrpSpPr>
          <p:grpSpPr>
            <a:xfrm>
              <a:off x="8031270" y="680572"/>
              <a:ext cx="1173136" cy="285723"/>
              <a:chOff x="423350" y="-1313925"/>
              <a:chExt cx="834675" cy="203275"/>
            </a:xfrm>
          </p:grpSpPr>
          <p:sp>
            <p:nvSpPr>
              <p:cNvPr id="161" name="Google Shape;161;p10"/>
              <p:cNvSpPr/>
              <p:nvPr/>
            </p:nvSpPr>
            <p:spPr>
              <a:xfrm>
                <a:off x="423350" y="-1313925"/>
                <a:ext cx="57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4" extrusionOk="0">
                    <a:moveTo>
                      <a:pt x="1184" y="0"/>
                    </a:moveTo>
                    <a:cubicBezTo>
                      <a:pt x="740" y="0"/>
                      <a:pt x="341" y="268"/>
                      <a:pt x="170" y="678"/>
                    </a:cubicBezTo>
                    <a:cubicBezTo>
                      <a:pt x="1" y="1087"/>
                      <a:pt x="95" y="1559"/>
                      <a:pt x="408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5" y="2194"/>
                      <a:pt x="1468" y="2166"/>
                      <a:pt x="1604" y="2110"/>
                    </a:cubicBezTo>
                    <a:cubicBezTo>
                      <a:pt x="2013" y="1941"/>
                      <a:pt x="2280" y="1540"/>
                      <a:pt x="2280" y="1097"/>
                    </a:cubicBezTo>
                    <a:cubicBezTo>
                      <a:pt x="2280" y="491"/>
                      <a:pt x="1789" y="0"/>
                      <a:pt x="118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2" name="Google Shape;162;p10"/>
              <p:cNvSpPr/>
              <p:nvPr/>
            </p:nvSpPr>
            <p:spPr>
              <a:xfrm>
                <a:off x="617225" y="-13139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4" y="0"/>
                    </a:moveTo>
                    <a:cubicBezTo>
                      <a:pt x="741" y="0"/>
                      <a:pt x="340" y="268"/>
                      <a:pt x="171" y="678"/>
                    </a:cubicBezTo>
                    <a:cubicBezTo>
                      <a:pt x="0" y="1087"/>
                      <a:pt x="94" y="1559"/>
                      <a:pt x="408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5" y="2194"/>
                      <a:pt x="1468" y="2166"/>
                      <a:pt x="1603" y="2110"/>
                    </a:cubicBezTo>
                    <a:cubicBezTo>
                      <a:pt x="2013" y="1941"/>
                      <a:pt x="2281" y="1540"/>
                      <a:pt x="2279" y="1097"/>
                    </a:cubicBezTo>
                    <a:cubicBezTo>
                      <a:pt x="2279" y="492"/>
                      <a:pt x="1789" y="0"/>
                      <a:pt x="118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3" name="Google Shape;163;p10"/>
              <p:cNvSpPr/>
              <p:nvPr/>
            </p:nvSpPr>
            <p:spPr>
              <a:xfrm>
                <a:off x="811125" y="-1313925"/>
                <a:ext cx="57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4" extrusionOk="0">
                    <a:moveTo>
                      <a:pt x="1183" y="0"/>
                    </a:moveTo>
                    <a:cubicBezTo>
                      <a:pt x="739" y="0"/>
                      <a:pt x="339" y="268"/>
                      <a:pt x="170" y="678"/>
                    </a:cubicBezTo>
                    <a:cubicBezTo>
                      <a:pt x="0" y="1087"/>
                      <a:pt x="93" y="1559"/>
                      <a:pt x="407" y="1873"/>
                    </a:cubicBezTo>
                    <a:cubicBezTo>
                      <a:pt x="616" y="2083"/>
                      <a:pt x="897" y="2194"/>
                      <a:pt x="1182" y="2194"/>
                    </a:cubicBezTo>
                    <a:cubicBezTo>
                      <a:pt x="1324" y="2194"/>
                      <a:pt x="1466" y="2166"/>
                      <a:pt x="1602" y="2110"/>
                    </a:cubicBezTo>
                    <a:cubicBezTo>
                      <a:pt x="2011" y="1941"/>
                      <a:pt x="2279" y="1540"/>
                      <a:pt x="2279" y="1097"/>
                    </a:cubicBezTo>
                    <a:cubicBezTo>
                      <a:pt x="2279" y="492"/>
                      <a:pt x="1788" y="0"/>
                      <a:pt x="118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4" name="Google Shape;164;p10"/>
              <p:cNvSpPr/>
              <p:nvPr/>
            </p:nvSpPr>
            <p:spPr>
              <a:xfrm>
                <a:off x="1004975" y="-13139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0"/>
                    </a:moveTo>
                    <a:cubicBezTo>
                      <a:pt x="740" y="0"/>
                      <a:pt x="341" y="268"/>
                      <a:pt x="170" y="678"/>
                    </a:cubicBezTo>
                    <a:cubicBezTo>
                      <a:pt x="1" y="1087"/>
                      <a:pt x="95" y="1559"/>
                      <a:pt x="409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4" y="2194"/>
                      <a:pt x="1467" y="2166"/>
                      <a:pt x="1603" y="2110"/>
                    </a:cubicBezTo>
                    <a:cubicBezTo>
                      <a:pt x="2014" y="1941"/>
                      <a:pt x="2280" y="1540"/>
                      <a:pt x="2280" y="1097"/>
                    </a:cubicBezTo>
                    <a:cubicBezTo>
                      <a:pt x="2280" y="492"/>
                      <a:pt x="1790" y="0"/>
                      <a:pt x="118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5" name="Google Shape;165;p10"/>
              <p:cNvSpPr/>
              <p:nvPr/>
            </p:nvSpPr>
            <p:spPr>
              <a:xfrm>
                <a:off x="1201025" y="-1313925"/>
                <a:ext cx="57000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5" extrusionOk="0">
                    <a:moveTo>
                      <a:pt x="1097" y="1"/>
                    </a:moveTo>
                    <a:cubicBezTo>
                      <a:pt x="956" y="1"/>
                      <a:pt x="813" y="28"/>
                      <a:pt x="678" y="84"/>
                    </a:cubicBezTo>
                    <a:cubicBezTo>
                      <a:pt x="267" y="254"/>
                      <a:pt x="0" y="654"/>
                      <a:pt x="0" y="1097"/>
                    </a:cubicBezTo>
                    <a:cubicBezTo>
                      <a:pt x="0" y="1702"/>
                      <a:pt x="491" y="2194"/>
                      <a:pt x="1097" y="2194"/>
                    </a:cubicBezTo>
                    <a:cubicBezTo>
                      <a:pt x="1540" y="2194"/>
                      <a:pt x="1941" y="1926"/>
                      <a:pt x="2110" y="1517"/>
                    </a:cubicBezTo>
                    <a:cubicBezTo>
                      <a:pt x="2280" y="1107"/>
                      <a:pt x="2185" y="635"/>
                      <a:pt x="1872" y="321"/>
                    </a:cubicBezTo>
                    <a:cubicBezTo>
                      <a:pt x="1662" y="112"/>
                      <a:pt x="1382" y="1"/>
                      <a:pt x="10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6" name="Google Shape;166;p10"/>
              <p:cNvSpPr/>
              <p:nvPr/>
            </p:nvSpPr>
            <p:spPr>
              <a:xfrm>
                <a:off x="4255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6" y="1"/>
                    </a:moveTo>
                    <a:cubicBezTo>
                      <a:pt x="491" y="1"/>
                      <a:pt x="0" y="492"/>
                      <a:pt x="0" y="1098"/>
                    </a:cubicBezTo>
                    <a:cubicBezTo>
                      <a:pt x="0" y="1703"/>
                      <a:pt x="491" y="2194"/>
                      <a:pt x="1096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619400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2" y="1703"/>
                      <a:pt x="2192" y="1098"/>
                    </a:cubicBezTo>
                    <a:cubicBezTo>
                      <a:pt x="2192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8" name="Google Shape;168;p10"/>
              <p:cNvSpPr/>
              <p:nvPr/>
            </p:nvSpPr>
            <p:spPr>
              <a:xfrm>
                <a:off x="811225" y="-1165550"/>
                <a:ext cx="59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194" extrusionOk="0">
                    <a:moveTo>
                      <a:pt x="1180" y="1"/>
                    </a:moveTo>
                    <a:cubicBezTo>
                      <a:pt x="1122" y="1"/>
                      <a:pt x="1064" y="5"/>
                      <a:pt x="1005" y="15"/>
                    </a:cubicBezTo>
                    <a:cubicBezTo>
                      <a:pt x="407" y="112"/>
                      <a:pt x="1" y="676"/>
                      <a:pt x="98" y="1274"/>
                    </a:cubicBezTo>
                    <a:cubicBezTo>
                      <a:pt x="185" y="1812"/>
                      <a:pt x="650" y="2194"/>
                      <a:pt x="1178" y="2194"/>
                    </a:cubicBezTo>
                    <a:cubicBezTo>
                      <a:pt x="1236" y="2194"/>
                      <a:pt x="1296" y="2189"/>
                      <a:pt x="1355" y="2179"/>
                    </a:cubicBezTo>
                    <a:cubicBezTo>
                      <a:pt x="1953" y="2083"/>
                      <a:pt x="2359" y="1520"/>
                      <a:pt x="2262" y="922"/>
                    </a:cubicBezTo>
                    <a:cubicBezTo>
                      <a:pt x="2175" y="383"/>
                      <a:pt x="1708" y="1"/>
                      <a:pt x="11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9" name="Google Shape;169;p10"/>
              <p:cNvSpPr/>
              <p:nvPr/>
            </p:nvSpPr>
            <p:spPr>
              <a:xfrm>
                <a:off x="1004975" y="-11655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1"/>
                    </a:moveTo>
                    <a:cubicBezTo>
                      <a:pt x="740" y="1"/>
                      <a:pt x="341" y="267"/>
                      <a:pt x="170" y="678"/>
                    </a:cubicBezTo>
                    <a:cubicBezTo>
                      <a:pt x="1" y="1087"/>
                      <a:pt x="95" y="1558"/>
                      <a:pt x="409" y="1872"/>
                    </a:cubicBezTo>
                    <a:cubicBezTo>
                      <a:pt x="619" y="2082"/>
                      <a:pt x="899" y="2194"/>
                      <a:pt x="1185" y="2194"/>
                    </a:cubicBezTo>
                    <a:cubicBezTo>
                      <a:pt x="1326" y="2194"/>
                      <a:pt x="1468" y="2166"/>
                      <a:pt x="1603" y="2110"/>
                    </a:cubicBezTo>
                    <a:cubicBezTo>
                      <a:pt x="2014" y="1940"/>
                      <a:pt x="2280" y="1541"/>
                      <a:pt x="2280" y="1098"/>
                    </a:cubicBezTo>
                    <a:cubicBezTo>
                      <a:pt x="2280" y="491"/>
                      <a:pt x="1790" y="1"/>
                      <a:pt x="118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12010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71" name="Google Shape;171;p10"/>
            <p:cNvGrpSpPr/>
            <p:nvPr/>
          </p:nvGrpSpPr>
          <p:grpSpPr>
            <a:xfrm>
              <a:off x="8032839" y="500028"/>
              <a:ext cx="1167022" cy="77167"/>
              <a:chOff x="425525" y="-1165550"/>
              <a:chExt cx="830325" cy="54900"/>
            </a:xfrm>
          </p:grpSpPr>
          <p:sp>
            <p:nvSpPr>
              <p:cNvPr id="172" name="Google Shape;172;p10"/>
              <p:cNvSpPr/>
              <p:nvPr/>
            </p:nvSpPr>
            <p:spPr>
              <a:xfrm>
                <a:off x="4255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6" y="1"/>
                    </a:moveTo>
                    <a:cubicBezTo>
                      <a:pt x="491" y="1"/>
                      <a:pt x="0" y="492"/>
                      <a:pt x="0" y="1098"/>
                    </a:cubicBezTo>
                    <a:cubicBezTo>
                      <a:pt x="0" y="1703"/>
                      <a:pt x="491" y="2194"/>
                      <a:pt x="1096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3" name="Google Shape;173;p10"/>
              <p:cNvSpPr/>
              <p:nvPr/>
            </p:nvSpPr>
            <p:spPr>
              <a:xfrm>
                <a:off x="619400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2" y="1703"/>
                      <a:pt x="2192" y="1098"/>
                    </a:cubicBezTo>
                    <a:cubicBezTo>
                      <a:pt x="2192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4" name="Google Shape;174;p10"/>
              <p:cNvSpPr/>
              <p:nvPr/>
            </p:nvSpPr>
            <p:spPr>
              <a:xfrm>
                <a:off x="811225" y="-1165550"/>
                <a:ext cx="59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194" extrusionOk="0">
                    <a:moveTo>
                      <a:pt x="1180" y="1"/>
                    </a:moveTo>
                    <a:cubicBezTo>
                      <a:pt x="1122" y="1"/>
                      <a:pt x="1064" y="5"/>
                      <a:pt x="1005" y="15"/>
                    </a:cubicBezTo>
                    <a:cubicBezTo>
                      <a:pt x="407" y="112"/>
                      <a:pt x="1" y="676"/>
                      <a:pt x="98" y="1274"/>
                    </a:cubicBezTo>
                    <a:cubicBezTo>
                      <a:pt x="185" y="1812"/>
                      <a:pt x="650" y="2194"/>
                      <a:pt x="1178" y="2194"/>
                    </a:cubicBezTo>
                    <a:cubicBezTo>
                      <a:pt x="1236" y="2194"/>
                      <a:pt x="1296" y="2189"/>
                      <a:pt x="1355" y="2179"/>
                    </a:cubicBezTo>
                    <a:cubicBezTo>
                      <a:pt x="1953" y="2083"/>
                      <a:pt x="2359" y="1520"/>
                      <a:pt x="2262" y="922"/>
                    </a:cubicBezTo>
                    <a:cubicBezTo>
                      <a:pt x="2175" y="383"/>
                      <a:pt x="1708" y="1"/>
                      <a:pt x="11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1004975" y="-11655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1"/>
                    </a:moveTo>
                    <a:cubicBezTo>
                      <a:pt x="740" y="1"/>
                      <a:pt x="341" y="267"/>
                      <a:pt x="170" y="678"/>
                    </a:cubicBezTo>
                    <a:cubicBezTo>
                      <a:pt x="1" y="1087"/>
                      <a:pt x="95" y="1558"/>
                      <a:pt x="409" y="1872"/>
                    </a:cubicBezTo>
                    <a:cubicBezTo>
                      <a:pt x="619" y="2082"/>
                      <a:pt x="899" y="2194"/>
                      <a:pt x="1185" y="2194"/>
                    </a:cubicBezTo>
                    <a:cubicBezTo>
                      <a:pt x="1326" y="2194"/>
                      <a:pt x="1468" y="2166"/>
                      <a:pt x="1603" y="2110"/>
                    </a:cubicBezTo>
                    <a:cubicBezTo>
                      <a:pt x="2014" y="1940"/>
                      <a:pt x="2280" y="1541"/>
                      <a:pt x="2280" y="1098"/>
                    </a:cubicBezTo>
                    <a:cubicBezTo>
                      <a:pt x="2280" y="491"/>
                      <a:pt x="1790" y="1"/>
                      <a:pt x="118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6" name="Google Shape;176;p10"/>
              <p:cNvSpPr/>
              <p:nvPr/>
            </p:nvSpPr>
            <p:spPr>
              <a:xfrm>
                <a:off x="12010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77" name="Google Shape;177;p10"/>
          <p:cNvGrpSpPr/>
          <p:nvPr/>
        </p:nvGrpSpPr>
        <p:grpSpPr>
          <a:xfrm>
            <a:off x="11649971" y="5310214"/>
            <a:ext cx="658912" cy="2140343"/>
            <a:chOff x="3250475" y="-1758600"/>
            <a:chExt cx="234700" cy="762375"/>
          </a:xfrm>
        </p:grpSpPr>
        <p:sp>
          <p:nvSpPr>
            <p:cNvPr id="178" name="Google Shape;178;p10"/>
            <p:cNvSpPr/>
            <p:nvPr/>
          </p:nvSpPr>
          <p:spPr>
            <a:xfrm>
              <a:off x="3250550" y="-175860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3250475" y="-1653125"/>
              <a:ext cx="234675" cy="234650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8"/>
                  </a:lnTo>
                  <a:lnTo>
                    <a:pt x="890" y="9385"/>
                  </a:lnTo>
                  <a:lnTo>
                    <a:pt x="9387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3250550" y="-154750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3250475" y="-1442025"/>
              <a:ext cx="234675" cy="234650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90" y="9385"/>
                  </a:lnTo>
                  <a:lnTo>
                    <a:pt x="9387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3250550" y="-123085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" name="Google Shape;183;p10"/>
            <p:cNvSpPr/>
            <p:nvPr/>
          </p:nvSpPr>
          <p:spPr>
            <a:xfrm>
              <a:off x="3250550" y="-133642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001256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"/>
          <p:cNvSpPr/>
          <p:nvPr/>
        </p:nvSpPr>
        <p:spPr>
          <a:xfrm>
            <a:off x="1331132" y="1400567"/>
            <a:ext cx="9529736" cy="4056859"/>
          </a:xfrm>
          <a:custGeom>
            <a:avLst/>
            <a:gdLst/>
            <a:ahLst/>
            <a:cxnLst/>
            <a:rect l="l" t="t" r="r" b="b"/>
            <a:pathLst>
              <a:path w="75733" h="38247" extrusionOk="0">
                <a:moveTo>
                  <a:pt x="0" y="0"/>
                </a:moveTo>
                <a:lnTo>
                  <a:pt x="0" y="38246"/>
                </a:lnTo>
                <a:lnTo>
                  <a:pt x="75733" y="38246"/>
                </a:lnTo>
                <a:lnTo>
                  <a:pt x="75733" y="0"/>
                </a:lnTo>
                <a:close/>
              </a:path>
            </a:pathLst>
          </a:custGeom>
          <a:solidFill>
            <a:srgbClr val="C52E73">
              <a:alpha val="2098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6" name="Google Shape;186;p11"/>
          <p:cNvSpPr/>
          <p:nvPr/>
        </p:nvSpPr>
        <p:spPr>
          <a:xfrm>
            <a:off x="390934" y="-594182"/>
            <a:ext cx="2627031" cy="2627031"/>
          </a:xfrm>
          <a:custGeom>
            <a:avLst/>
            <a:gdLst/>
            <a:ahLst/>
            <a:cxnLst/>
            <a:rect l="l" t="t" r="r" b="b"/>
            <a:pathLst>
              <a:path w="45398" h="45398" extrusionOk="0">
                <a:moveTo>
                  <a:pt x="22699" y="0"/>
                </a:moveTo>
                <a:cubicBezTo>
                  <a:pt x="16679" y="0"/>
                  <a:pt x="10906" y="2393"/>
                  <a:pt x="6649" y="6649"/>
                </a:cubicBezTo>
                <a:cubicBezTo>
                  <a:pt x="2391" y="10905"/>
                  <a:pt x="0" y="16678"/>
                  <a:pt x="0" y="22699"/>
                </a:cubicBezTo>
                <a:cubicBezTo>
                  <a:pt x="0" y="28719"/>
                  <a:pt x="2391" y="34492"/>
                  <a:pt x="6649" y="38750"/>
                </a:cubicBezTo>
                <a:cubicBezTo>
                  <a:pt x="10906" y="43006"/>
                  <a:pt x="16679" y="45397"/>
                  <a:pt x="22699" y="45397"/>
                </a:cubicBezTo>
                <a:cubicBezTo>
                  <a:pt x="28719" y="45397"/>
                  <a:pt x="34492" y="43006"/>
                  <a:pt x="38748" y="38750"/>
                </a:cubicBezTo>
                <a:cubicBezTo>
                  <a:pt x="43006" y="34492"/>
                  <a:pt x="45397" y="28719"/>
                  <a:pt x="45397" y="22699"/>
                </a:cubicBezTo>
                <a:cubicBezTo>
                  <a:pt x="45397" y="16678"/>
                  <a:pt x="43006" y="10905"/>
                  <a:pt x="38748" y="6649"/>
                </a:cubicBezTo>
                <a:cubicBezTo>
                  <a:pt x="34492" y="2393"/>
                  <a:pt x="28719" y="0"/>
                  <a:pt x="226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7" name="Google Shape;187;p11"/>
          <p:cNvSpPr/>
          <p:nvPr/>
        </p:nvSpPr>
        <p:spPr>
          <a:xfrm>
            <a:off x="390939" y="5648667"/>
            <a:ext cx="2170267" cy="992200"/>
          </a:xfrm>
          <a:custGeom>
            <a:avLst/>
            <a:gdLst/>
            <a:ahLst/>
            <a:cxnLst/>
            <a:rect l="l" t="t" r="r" b="b"/>
            <a:pathLst>
              <a:path w="65108" h="29766" extrusionOk="0">
                <a:moveTo>
                  <a:pt x="14884" y="0"/>
                </a:moveTo>
                <a:cubicBezTo>
                  <a:pt x="6664" y="0"/>
                  <a:pt x="1" y="6664"/>
                  <a:pt x="1" y="14882"/>
                </a:cubicBezTo>
                <a:cubicBezTo>
                  <a:pt x="1" y="23102"/>
                  <a:pt x="6664" y="29766"/>
                  <a:pt x="14884" y="29766"/>
                </a:cubicBezTo>
                <a:lnTo>
                  <a:pt x="65107" y="29766"/>
                </a:lnTo>
                <a:lnTo>
                  <a:pt x="65107" y="0"/>
                </a:lnTo>
                <a:close/>
              </a:path>
            </a:pathLst>
          </a:custGeom>
          <a:solidFill>
            <a:srgbClr val="E9B7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88" name="Google Shape;188;p11"/>
          <p:cNvGrpSpPr/>
          <p:nvPr/>
        </p:nvGrpSpPr>
        <p:grpSpPr>
          <a:xfrm>
            <a:off x="1665105" y="6066318"/>
            <a:ext cx="1576067" cy="156900"/>
            <a:chOff x="546500" y="-1559425"/>
            <a:chExt cx="1182050" cy="117675"/>
          </a:xfrm>
        </p:grpSpPr>
        <p:sp>
          <p:nvSpPr>
            <p:cNvPr id="189" name="Google Shape;189;p11"/>
            <p:cNvSpPr/>
            <p:nvPr/>
          </p:nvSpPr>
          <p:spPr>
            <a:xfrm>
              <a:off x="752400" y="-1559425"/>
              <a:ext cx="976150" cy="29425"/>
            </a:xfrm>
            <a:custGeom>
              <a:avLst/>
              <a:gdLst/>
              <a:ahLst/>
              <a:cxnLst/>
              <a:rect l="l" t="t" r="r" b="b"/>
              <a:pathLst>
                <a:path w="39046" h="1177" extrusionOk="0">
                  <a:moveTo>
                    <a:pt x="1" y="0"/>
                  </a:moveTo>
                  <a:lnTo>
                    <a:pt x="1" y="1176"/>
                  </a:lnTo>
                  <a:lnTo>
                    <a:pt x="39045" y="1176"/>
                  </a:lnTo>
                  <a:lnTo>
                    <a:pt x="39045" y="0"/>
                  </a:ln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" name="Google Shape;190;p11"/>
            <p:cNvSpPr/>
            <p:nvPr/>
          </p:nvSpPr>
          <p:spPr>
            <a:xfrm>
              <a:off x="546500" y="-1471175"/>
              <a:ext cx="976100" cy="29425"/>
            </a:xfrm>
            <a:custGeom>
              <a:avLst/>
              <a:gdLst/>
              <a:ahLst/>
              <a:cxnLst/>
              <a:rect l="l" t="t" r="r" b="b"/>
              <a:pathLst>
                <a:path w="39044" h="1177" extrusionOk="0">
                  <a:moveTo>
                    <a:pt x="1" y="1"/>
                  </a:moveTo>
                  <a:lnTo>
                    <a:pt x="1" y="1177"/>
                  </a:lnTo>
                  <a:lnTo>
                    <a:pt x="39044" y="1177"/>
                  </a:lnTo>
                  <a:lnTo>
                    <a:pt x="39044" y="1"/>
                  </a:ln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1" name="Google Shape;191;p11"/>
          <p:cNvSpPr txBox="1">
            <a:spLocks noGrp="1"/>
          </p:cNvSpPr>
          <p:nvPr>
            <p:ph type="title" hasCustomPrompt="1"/>
          </p:nvPr>
        </p:nvSpPr>
        <p:spPr>
          <a:xfrm>
            <a:off x="2973400" y="1818704"/>
            <a:ext cx="6245200" cy="20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92" name="Google Shape;192;p11"/>
          <p:cNvSpPr txBox="1">
            <a:spLocks noGrp="1"/>
          </p:cNvSpPr>
          <p:nvPr>
            <p:ph type="body" idx="1"/>
          </p:nvPr>
        </p:nvSpPr>
        <p:spPr>
          <a:xfrm>
            <a:off x="3180800" y="3742604"/>
            <a:ext cx="5830400" cy="19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3" name="Google Shape;193;p11"/>
          <p:cNvSpPr/>
          <p:nvPr/>
        </p:nvSpPr>
        <p:spPr>
          <a:xfrm>
            <a:off x="11418167" y="1400567"/>
            <a:ext cx="256733" cy="4056851"/>
          </a:xfrm>
          <a:custGeom>
            <a:avLst/>
            <a:gdLst/>
            <a:ahLst/>
            <a:cxnLst/>
            <a:rect l="l" t="t" r="r" b="b"/>
            <a:pathLst>
              <a:path w="7702" h="52279" extrusionOk="0">
                <a:moveTo>
                  <a:pt x="0" y="0"/>
                </a:moveTo>
                <a:lnTo>
                  <a:pt x="0" y="52279"/>
                </a:lnTo>
                <a:lnTo>
                  <a:pt x="7702" y="52279"/>
                </a:lnTo>
                <a:lnTo>
                  <a:pt x="7702" y="0"/>
                </a:lnTo>
                <a:close/>
              </a:path>
            </a:pathLst>
          </a:custGeom>
          <a:solidFill>
            <a:srgbClr val="6C49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94" name="Google Shape;194;p11"/>
          <p:cNvGrpSpPr/>
          <p:nvPr/>
        </p:nvGrpSpPr>
        <p:grpSpPr>
          <a:xfrm>
            <a:off x="9250570" y="5889184"/>
            <a:ext cx="2424341" cy="590365"/>
            <a:chOff x="423350" y="-1313925"/>
            <a:chExt cx="834675" cy="203275"/>
          </a:xfrm>
        </p:grpSpPr>
        <p:sp>
          <p:nvSpPr>
            <p:cNvPr id="195" name="Google Shape;195;p11"/>
            <p:cNvSpPr/>
            <p:nvPr/>
          </p:nvSpPr>
          <p:spPr>
            <a:xfrm>
              <a:off x="423350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4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4" y="2110"/>
                  </a:cubicBezTo>
                  <a:cubicBezTo>
                    <a:pt x="2013" y="1941"/>
                    <a:pt x="2280" y="1540"/>
                    <a:pt x="2280" y="1097"/>
                  </a:cubicBezTo>
                  <a:cubicBezTo>
                    <a:pt x="2280" y="491"/>
                    <a:pt x="1789" y="0"/>
                    <a:pt x="11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61722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4" y="0"/>
                  </a:moveTo>
                  <a:cubicBezTo>
                    <a:pt x="741" y="0"/>
                    <a:pt x="340" y="268"/>
                    <a:pt x="171" y="678"/>
                  </a:cubicBezTo>
                  <a:cubicBezTo>
                    <a:pt x="0" y="1087"/>
                    <a:pt x="94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3" y="2110"/>
                  </a:cubicBezTo>
                  <a:cubicBezTo>
                    <a:pt x="2013" y="1941"/>
                    <a:pt x="2281" y="1540"/>
                    <a:pt x="2279" y="1097"/>
                  </a:cubicBezTo>
                  <a:cubicBezTo>
                    <a:pt x="2279" y="492"/>
                    <a:pt x="1789" y="0"/>
                    <a:pt x="11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811125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3" y="0"/>
                  </a:moveTo>
                  <a:cubicBezTo>
                    <a:pt x="739" y="0"/>
                    <a:pt x="339" y="268"/>
                    <a:pt x="170" y="678"/>
                  </a:cubicBezTo>
                  <a:cubicBezTo>
                    <a:pt x="0" y="1087"/>
                    <a:pt x="93" y="1559"/>
                    <a:pt x="407" y="1873"/>
                  </a:cubicBezTo>
                  <a:cubicBezTo>
                    <a:pt x="616" y="2083"/>
                    <a:pt x="897" y="2194"/>
                    <a:pt x="1182" y="2194"/>
                  </a:cubicBezTo>
                  <a:cubicBezTo>
                    <a:pt x="1324" y="2194"/>
                    <a:pt x="1466" y="2166"/>
                    <a:pt x="1602" y="2110"/>
                  </a:cubicBezTo>
                  <a:cubicBezTo>
                    <a:pt x="2011" y="1941"/>
                    <a:pt x="2279" y="1540"/>
                    <a:pt x="2279" y="1097"/>
                  </a:cubicBezTo>
                  <a:cubicBezTo>
                    <a:pt x="2279" y="492"/>
                    <a:pt x="1788" y="0"/>
                    <a:pt x="118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100497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9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4" y="2194"/>
                    <a:pt x="1467" y="2166"/>
                    <a:pt x="1603" y="2110"/>
                  </a:cubicBezTo>
                  <a:cubicBezTo>
                    <a:pt x="2014" y="1941"/>
                    <a:pt x="2280" y="1540"/>
                    <a:pt x="2280" y="1097"/>
                  </a:cubicBezTo>
                  <a:cubicBezTo>
                    <a:pt x="2280" y="492"/>
                    <a:pt x="1790" y="0"/>
                    <a:pt x="118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" name="Google Shape;199;p11"/>
            <p:cNvSpPr/>
            <p:nvPr/>
          </p:nvSpPr>
          <p:spPr>
            <a:xfrm>
              <a:off x="1201025" y="-1313925"/>
              <a:ext cx="57000" cy="54875"/>
            </a:xfrm>
            <a:custGeom>
              <a:avLst/>
              <a:gdLst/>
              <a:ahLst/>
              <a:cxnLst/>
              <a:rect l="l" t="t" r="r" b="b"/>
              <a:pathLst>
                <a:path w="2280" h="2195" extrusionOk="0">
                  <a:moveTo>
                    <a:pt x="1097" y="1"/>
                  </a:moveTo>
                  <a:cubicBezTo>
                    <a:pt x="956" y="1"/>
                    <a:pt x="813" y="28"/>
                    <a:pt x="678" y="84"/>
                  </a:cubicBezTo>
                  <a:cubicBezTo>
                    <a:pt x="267" y="254"/>
                    <a:pt x="0" y="654"/>
                    <a:pt x="0" y="1097"/>
                  </a:cubicBezTo>
                  <a:cubicBezTo>
                    <a:pt x="0" y="1702"/>
                    <a:pt x="491" y="2194"/>
                    <a:pt x="1097" y="2194"/>
                  </a:cubicBezTo>
                  <a:cubicBezTo>
                    <a:pt x="1540" y="2194"/>
                    <a:pt x="1941" y="1926"/>
                    <a:pt x="2110" y="1517"/>
                  </a:cubicBezTo>
                  <a:cubicBezTo>
                    <a:pt x="2280" y="1107"/>
                    <a:pt x="2185" y="635"/>
                    <a:pt x="1872" y="321"/>
                  </a:cubicBezTo>
                  <a:cubicBezTo>
                    <a:pt x="1662" y="112"/>
                    <a:pt x="1382" y="1"/>
                    <a:pt x="10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" name="Google Shape;200;p11"/>
            <p:cNvSpPr/>
            <p:nvPr/>
          </p:nvSpPr>
          <p:spPr>
            <a:xfrm>
              <a:off x="4255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6" y="1"/>
                  </a:moveTo>
                  <a:cubicBezTo>
                    <a:pt x="491" y="1"/>
                    <a:pt x="0" y="492"/>
                    <a:pt x="0" y="1098"/>
                  </a:cubicBezTo>
                  <a:cubicBezTo>
                    <a:pt x="0" y="1703"/>
                    <a:pt x="491" y="2194"/>
                    <a:pt x="1096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" name="Google Shape;201;p11"/>
            <p:cNvSpPr/>
            <p:nvPr/>
          </p:nvSpPr>
          <p:spPr>
            <a:xfrm>
              <a:off x="619400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2" y="1703"/>
                    <a:pt x="2192" y="1098"/>
                  </a:cubicBezTo>
                  <a:cubicBezTo>
                    <a:pt x="2192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" name="Google Shape;202;p11"/>
            <p:cNvSpPr/>
            <p:nvPr/>
          </p:nvSpPr>
          <p:spPr>
            <a:xfrm>
              <a:off x="811225" y="-1165550"/>
              <a:ext cx="59000" cy="54850"/>
            </a:xfrm>
            <a:custGeom>
              <a:avLst/>
              <a:gdLst/>
              <a:ahLst/>
              <a:cxnLst/>
              <a:rect l="l" t="t" r="r" b="b"/>
              <a:pathLst>
                <a:path w="2360" h="2194" extrusionOk="0">
                  <a:moveTo>
                    <a:pt x="1180" y="1"/>
                  </a:moveTo>
                  <a:cubicBezTo>
                    <a:pt x="1122" y="1"/>
                    <a:pt x="1064" y="5"/>
                    <a:pt x="1005" y="15"/>
                  </a:cubicBezTo>
                  <a:cubicBezTo>
                    <a:pt x="407" y="112"/>
                    <a:pt x="1" y="676"/>
                    <a:pt x="98" y="1274"/>
                  </a:cubicBezTo>
                  <a:cubicBezTo>
                    <a:pt x="185" y="1812"/>
                    <a:pt x="650" y="2194"/>
                    <a:pt x="1178" y="2194"/>
                  </a:cubicBezTo>
                  <a:cubicBezTo>
                    <a:pt x="1236" y="2194"/>
                    <a:pt x="1296" y="2189"/>
                    <a:pt x="1355" y="2179"/>
                  </a:cubicBezTo>
                  <a:cubicBezTo>
                    <a:pt x="1953" y="2083"/>
                    <a:pt x="2359" y="1520"/>
                    <a:pt x="2262" y="922"/>
                  </a:cubicBezTo>
                  <a:cubicBezTo>
                    <a:pt x="2175" y="383"/>
                    <a:pt x="1708" y="1"/>
                    <a:pt x="11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" name="Google Shape;203;p11"/>
            <p:cNvSpPr/>
            <p:nvPr/>
          </p:nvSpPr>
          <p:spPr>
            <a:xfrm>
              <a:off x="1004975" y="-11655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1"/>
                  </a:moveTo>
                  <a:cubicBezTo>
                    <a:pt x="740" y="1"/>
                    <a:pt x="341" y="267"/>
                    <a:pt x="170" y="678"/>
                  </a:cubicBezTo>
                  <a:cubicBezTo>
                    <a:pt x="1" y="1087"/>
                    <a:pt x="95" y="1558"/>
                    <a:pt x="409" y="1872"/>
                  </a:cubicBezTo>
                  <a:cubicBezTo>
                    <a:pt x="619" y="2082"/>
                    <a:pt x="899" y="2194"/>
                    <a:pt x="1185" y="2194"/>
                  </a:cubicBezTo>
                  <a:cubicBezTo>
                    <a:pt x="1326" y="2194"/>
                    <a:pt x="1468" y="2166"/>
                    <a:pt x="1603" y="2110"/>
                  </a:cubicBezTo>
                  <a:cubicBezTo>
                    <a:pt x="2014" y="1940"/>
                    <a:pt x="2280" y="1541"/>
                    <a:pt x="2280" y="1098"/>
                  </a:cubicBezTo>
                  <a:cubicBezTo>
                    <a:pt x="2280" y="491"/>
                    <a:pt x="1790" y="1"/>
                    <a:pt x="11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12010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7612844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78406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3"/>
          <p:cNvSpPr txBox="1">
            <a:spLocks noGrp="1"/>
          </p:cNvSpPr>
          <p:nvPr>
            <p:ph type="title"/>
          </p:nvPr>
        </p:nvSpPr>
        <p:spPr>
          <a:xfrm>
            <a:off x="1588800" y="593333"/>
            <a:ext cx="901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08" name="Google Shape;208;p13"/>
          <p:cNvGrpSpPr/>
          <p:nvPr/>
        </p:nvGrpSpPr>
        <p:grpSpPr>
          <a:xfrm>
            <a:off x="7846641" y="2079196"/>
            <a:ext cx="4284145" cy="4762595"/>
            <a:chOff x="5884980" y="1559397"/>
            <a:chExt cx="3213109" cy="3571946"/>
          </a:xfrm>
        </p:grpSpPr>
        <p:sp>
          <p:nvSpPr>
            <p:cNvPr id="209" name="Google Shape;209;p13"/>
            <p:cNvSpPr/>
            <p:nvPr/>
          </p:nvSpPr>
          <p:spPr>
            <a:xfrm>
              <a:off x="8134371" y="1559397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7"/>
                  </a:cubicBezTo>
                  <a:cubicBezTo>
                    <a:pt x="401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8582510" y="1559397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" name="Google Shape;211;p13"/>
            <p:cNvSpPr/>
            <p:nvPr/>
          </p:nvSpPr>
          <p:spPr>
            <a:xfrm>
              <a:off x="9030557" y="1559397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7"/>
                  </a:cubicBezTo>
                  <a:cubicBezTo>
                    <a:pt x="402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8134371" y="1942644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39"/>
                  </a:cubicBezTo>
                  <a:cubicBezTo>
                    <a:pt x="1" y="705"/>
                    <a:pt x="62" y="1012"/>
                    <a:pt x="266" y="1216"/>
                  </a:cubicBezTo>
                  <a:cubicBezTo>
                    <a:pt x="403" y="1352"/>
                    <a:pt x="585" y="1425"/>
                    <a:pt x="771" y="1425"/>
                  </a:cubicBezTo>
                  <a:cubicBezTo>
                    <a:pt x="863" y="1425"/>
                    <a:pt x="955" y="1407"/>
                    <a:pt x="1043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8582510" y="1942644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0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" name="Google Shape;214;p13"/>
            <p:cNvSpPr/>
            <p:nvPr/>
          </p:nvSpPr>
          <p:spPr>
            <a:xfrm>
              <a:off x="9030557" y="1942644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3" y="1012"/>
                    <a:pt x="266" y="1216"/>
                  </a:cubicBezTo>
                  <a:cubicBezTo>
                    <a:pt x="403" y="1352"/>
                    <a:pt x="586" y="1425"/>
                    <a:pt x="771" y="1425"/>
                  </a:cubicBezTo>
                  <a:cubicBezTo>
                    <a:pt x="863" y="1425"/>
                    <a:pt x="955" y="1407"/>
                    <a:pt x="1043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" name="Google Shape;215;p13"/>
            <p:cNvSpPr/>
            <p:nvPr/>
          </p:nvSpPr>
          <p:spPr>
            <a:xfrm>
              <a:off x="8134371" y="232580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6"/>
                  </a:cubicBezTo>
                  <a:cubicBezTo>
                    <a:pt x="402" y="1353"/>
                    <a:pt x="584" y="1426"/>
                    <a:pt x="770" y="1426"/>
                  </a:cubicBezTo>
                  <a:cubicBezTo>
                    <a:pt x="862" y="1426"/>
                    <a:pt x="955" y="1408"/>
                    <a:pt x="1043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" name="Google Shape;216;p13"/>
            <p:cNvSpPr/>
            <p:nvPr/>
          </p:nvSpPr>
          <p:spPr>
            <a:xfrm>
              <a:off x="8582510" y="232580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0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9030557" y="2325800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6"/>
                  </a:cubicBezTo>
                  <a:cubicBezTo>
                    <a:pt x="403" y="1353"/>
                    <a:pt x="585" y="1426"/>
                    <a:pt x="770" y="1426"/>
                  </a:cubicBezTo>
                  <a:cubicBezTo>
                    <a:pt x="862" y="1426"/>
                    <a:pt x="955" y="1408"/>
                    <a:pt x="1043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" name="Google Shape;218;p13"/>
            <p:cNvSpPr/>
            <p:nvPr/>
          </p:nvSpPr>
          <p:spPr>
            <a:xfrm>
              <a:off x="8134371" y="270904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39"/>
                  </a:cubicBezTo>
                  <a:cubicBezTo>
                    <a:pt x="1" y="705"/>
                    <a:pt x="62" y="1012"/>
                    <a:pt x="266" y="1216"/>
                  </a:cubicBezTo>
                  <a:cubicBezTo>
                    <a:pt x="402" y="1352"/>
                    <a:pt x="585" y="1425"/>
                    <a:pt x="770" y="1425"/>
                  </a:cubicBezTo>
                  <a:cubicBezTo>
                    <a:pt x="862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" name="Google Shape;219;p13"/>
            <p:cNvSpPr/>
            <p:nvPr/>
          </p:nvSpPr>
          <p:spPr>
            <a:xfrm>
              <a:off x="8582510" y="270904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" name="Google Shape;220;p13"/>
            <p:cNvSpPr/>
            <p:nvPr/>
          </p:nvSpPr>
          <p:spPr>
            <a:xfrm>
              <a:off x="9030557" y="2709047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3" y="1012"/>
                    <a:pt x="266" y="1216"/>
                  </a:cubicBezTo>
                  <a:cubicBezTo>
                    <a:pt x="402" y="1352"/>
                    <a:pt x="585" y="1425"/>
                    <a:pt x="771" y="1425"/>
                  </a:cubicBezTo>
                  <a:cubicBezTo>
                    <a:pt x="862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" name="Google Shape;221;p13"/>
            <p:cNvSpPr/>
            <p:nvPr/>
          </p:nvSpPr>
          <p:spPr>
            <a:xfrm>
              <a:off x="8134371" y="309220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6"/>
                  </a:cubicBezTo>
                  <a:cubicBezTo>
                    <a:pt x="401" y="1353"/>
                    <a:pt x="584" y="1425"/>
                    <a:pt x="769" y="1425"/>
                  </a:cubicBezTo>
                  <a:cubicBezTo>
                    <a:pt x="861" y="1425"/>
                    <a:pt x="954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" name="Google Shape;222;p13"/>
            <p:cNvSpPr/>
            <p:nvPr/>
          </p:nvSpPr>
          <p:spPr>
            <a:xfrm>
              <a:off x="8582510" y="309220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8"/>
                    <a:pt x="1041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9030557" y="3092203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6"/>
                  </a:cubicBezTo>
                  <a:cubicBezTo>
                    <a:pt x="402" y="1353"/>
                    <a:pt x="584" y="1425"/>
                    <a:pt x="769" y="1425"/>
                  </a:cubicBezTo>
                  <a:cubicBezTo>
                    <a:pt x="861" y="1425"/>
                    <a:pt x="954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8108961" y="1573423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40"/>
                  </a:cubicBezTo>
                  <a:cubicBezTo>
                    <a:pt x="1" y="705"/>
                    <a:pt x="61" y="1013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8557054" y="1573423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0" y="439"/>
                  </a:cubicBezTo>
                  <a:cubicBezTo>
                    <a:pt x="0" y="705"/>
                    <a:pt x="60" y="1012"/>
                    <a:pt x="265" y="1216"/>
                  </a:cubicBezTo>
                  <a:cubicBezTo>
                    <a:pt x="401" y="1352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9005147" y="1573423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5"/>
                    <a:pt x="61" y="1013"/>
                    <a:pt x="264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8108961" y="195657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8557054" y="195657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0" y="441"/>
                  </a:cubicBezTo>
                  <a:cubicBezTo>
                    <a:pt x="0" y="707"/>
                    <a:pt x="60" y="1013"/>
                    <a:pt x="265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7" y="1262"/>
                    <a:pt x="1481" y="1002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13"/>
            <p:cNvSpPr/>
            <p:nvPr/>
          </p:nvSpPr>
          <p:spPr>
            <a:xfrm>
              <a:off x="9005147" y="1956579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0" y="174"/>
                    <a:pt x="110" y="441"/>
                  </a:cubicBezTo>
                  <a:cubicBezTo>
                    <a:pt x="1" y="707"/>
                    <a:pt x="61" y="1013"/>
                    <a:pt x="264" y="1216"/>
                  </a:cubicBezTo>
                  <a:cubicBezTo>
                    <a:pt x="401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8108961" y="23398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0" y="174"/>
                    <a:pt x="111" y="440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13"/>
            <p:cNvSpPr/>
            <p:nvPr/>
          </p:nvSpPr>
          <p:spPr>
            <a:xfrm>
              <a:off x="8557054" y="23398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0" y="440"/>
                  </a:cubicBezTo>
                  <a:cubicBezTo>
                    <a:pt x="0" y="705"/>
                    <a:pt x="60" y="1013"/>
                    <a:pt x="265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13"/>
            <p:cNvSpPr/>
            <p:nvPr/>
          </p:nvSpPr>
          <p:spPr>
            <a:xfrm>
              <a:off x="9005147" y="2339826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7"/>
                    <a:pt x="61" y="1013"/>
                    <a:pt x="264" y="1216"/>
                  </a:cubicBezTo>
                  <a:cubicBezTo>
                    <a:pt x="401" y="1353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8109052" y="2722799"/>
              <a:ext cx="69809" cy="64982"/>
            </a:xfrm>
            <a:custGeom>
              <a:avLst/>
              <a:gdLst/>
              <a:ahLst/>
              <a:cxnLst/>
              <a:rect l="l" t="t" r="r" b="b"/>
              <a:pathLst>
                <a:path w="1533" h="1427" extrusionOk="0">
                  <a:moveTo>
                    <a:pt x="769" y="1"/>
                  </a:moveTo>
                  <a:cubicBezTo>
                    <a:pt x="731" y="1"/>
                    <a:pt x="692" y="4"/>
                    <a:pt x="654" y="10"/>
                  </a:cubicBezTo>
                  <a:cubicBezTo>
                    <a:pt x="265" y="72"/>
                    <a:pt x="0" y="439"/>
                    <a:pt x="63" y="827"/>
                  </a:cubicBezTo>
                  <a:cubicBezTo>
                    <a:pt x="120" y="1178"/>
                    <a:pt x="423" y="1427"/>
                    <a:pt x="767" y="1427"/>
                  </a:cubicBezTo>
                  <a:cubicBezTo>
                    <a:pt x="805" y="1427"/>
                    <a:pt x="842" y="1424"/>
                    <a:pt x="881" y="1418"/>
                  </a:cubicBezTo>
                  <a:cubicBezTo>
                    <a:pt x="1269" y="1354"/>
                    <a:pt x="1533" y="989"/>
                    <a:pt x="1471" y="601"/>
                  </a:cubicBezTo>
                  <a:cubicBezTo>
                    <a:pt x="1414" y="251"/>
                    <a:pt x="1112" y="1"/>
                    <a:pt x="769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559331" y="2723437"/>
              <a:ext cx="65346" cy="64936"/>
            </a:xfrm>
            <a:custGeom>
              <a:avLst/>
              <a:gdLst/>
              <a:ahLst/>
              <a:cxnLst/>
              <a:rect l="l" t="t" r="r" b="b"/>
              <a:pathLst>
                <a:path w="1435" h="1426" extrusionOk="0">
                  <a:moveTo>
                    <a:pt x="715" y="1"/>
                  </a:moveTo>
                  <a:cubicBezTo>
                    <a:pt x="713" y="1"/>
                    <a:pt x="712" y="1"/>
                    <a:pt x="710" y="1"/>
                  </a:cubicBezTo>
                  <a:cubicBezTo>
                    <a:pt x="317" y="5"/>
                    <a:pt x="0" y="327"/>
                    <a:pt x="5" y="721"/>
                  </a:cubicBezTo>
                  <a:cubicBezTo>
                    <a:pt x="9" y="1111"/>
                    <a:pt x="327" y="1426"/>
                    <a:pt x="716" y="1426"/>
                  </a:cubicBezTo>
                  <a:cubicBezTo>
                    <a:pt x="719" y="1426"/>
                    <a:pt x="722" y="1426"/>
                    <a:pt x="724" y="1426"/>
                  </a:cubicBezTo>
                  <a:cubicBezTo>
                    <a:pt x="1118" y="1423"/>
                    <a:pt x="1434" y="1100"/>
                    <a:pt x="1430" y="707"/>
                  </a:cubicBezTo>
                  <a:cubicBezTo>
                    <a:pt x="1425" y="315"/>
                    <a:pt x="1107" y="1"/>
                    <a:pt x="715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9007697" y="2722981"/>
              <a:ext cx="64982" cy="64936"/>
            </a:xfrm>
            <a:custGeom>
              <a:avLst/>
              <a:gdLst/>
              <a:ahLst/>
              <a:cxnLst/>
              <a:rect l="l" t="t" r="r" b="b"/>
              <a:pathLst>
                <a:path w="1427" h="1426" extrusionOk="0">
                  <a:moveTo>
                    <a:pt x="713" y="0"/>
                  </a:moveTo>
                  <a:cubicBezTo>
                    <a:pt x="319" y="0"/>
                    <a:pt x="1" y="320"/>
                    <a:pt x="1" y="713"/>
                  </a:cubicBezTo>
                  <a:cubicBezTo>
                    <a:pt x="1" y="1107"/>
                    <a:pt x="319" y="1425"/>
                    <a:pt x="713" y="1425"/>
                  </a:cubicBezTo>
                  <a:cubicBezTo>
                    <a:pt x="1107" y="1425"/>
                    <a:pt x="1426" y="1107"/>
                    <a:pt x="1426" y="713"/>
                  </a:cubicBezTo>
                  <a:cubicBezTo>
                    <a:pt x="1426" y="320"/>
                    <a:pt x="1107" y="0"/>
                    <a:pt x="71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" name="Google Shape;236;p13"/>
            <p:cNvSpPr/>
            <p:nvPr/>
          </p:nvSpPr>
          <p:spPr>
            <a:xfrm>
              <a:off x="8109097" y="3106001"/>
              <a:ext cx="69763" cy="64982"/>
            </a:xfrm>
            <a:custGeom>
              <a:avLst/>
              <a:gdLst/>
              <a:ahLst/>
              <a:cxnLst/>
              <a:rect l="l" t="t" r="r" b="b"/>
              <a:pathLst>
                <a:path w="1532" h="1427" extrusionOk="0">
                  <a:moveTo>
                    <a:pt x="766" y="0"/>
                  </a:moveTo>
                  <a:cubicBezTo>
                    <a:pt x="729" y="0"/>
                    <a:pt x="691" y="3"/>
                    <a:pt x="653" y="9"/>
                  </a:cubicBezTo>
                  <a:cubicBezTo>
                    <a:pt x="264" y="73"/>
                    <a:pt x="1" y="438"/>
                    <a:pt x="62" y="827"/>
                  </a:cubicBezTo>
                  <a:cubicBezTo>
                    <a:pt x="119" y="1177"/>
                    <a:pt x="421" y="1426"/>
                    <a:pt x="764" y="1426"/>
                  </a:cubicBezTo>
                  <a:cubicBezTo>
                    <a:pt x="802" y="1426"/>
                    <a:pt x="841" y="1423"/>
                    <a:pt x="880" y="1417"/>
                  </a:cubicBezTo>
                  <a:cubicBezTo>
                    <a:pt x="1268" y="1354"/>
                    <a:pt x="1532" y="988"/>
                    <a:pt x="1470" y="600"/>
                  </a:cubicBezTo>
                  <a:cubicBezTo>
                    <a:pt x="1413" y="249"/>
                    <a:pt x="1110" y="0"/>
                    <a:pt x="766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8559331" y="3106684"/>
              <a:ext cx="65255" cy="64936"/>
            </a:xfrm>
            <a:custGeom>
              <a:avLst/>
              <a:gdLst/>
              <a:ahLst/>
              <a:cxnLst/>
              <a:rect l="l" t="t" r="r" b="b"/>
              <a:pathLst>
                <a:path w="1433" h="1426" extrusionOk="0">
                  <a:moveTo>
                    <a:pt x="718" y="0"/>
                  </a:moveTo>
                  <a:cubicBezTo>
                    <a:pt x="715" y="0"/>
                    <a:pt x="712" y="0"/>
                    <a:pt x="710" y="0"/>
                  </a:cubicBezTo>
                  <a:cubicBezTo>
                    <a:pt x="317" y="3"/>
                    <a:pt x="0" y="326"/>
                    <a:pt x="5" y="720"/>
                  </a:cubicBezTo>
                  <a:cubicBezTo>
                    <a:pt x="7" y="1112"/>
                    <a:pt x="327" y="1426"/>
                    <a:pt x="719" y="1426"/>
                  </a:cubicBezTo>
                  <a:cubicBezTo>
                    <a:pt x="721" y="1426"/>
                    <a:pt x="723" y="1426"/>
                    <a:pt x="724" y="1425"/>
                  </a:cubicBezTo>
                  <a:cubicBezTo>
                    <a:pt x="1118" y="1421"/>
                    <a:pt x="1433" y="1099"/>
                    <a:pt x="1430" y="706"/>
                  </a:cubicBezTo>
                  <a:cubicBezTo>
                    <a:pt x="1425" y="315"/>
                    <a:pt x="1107" y="0"/>
                    <a:pt x="718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" name="Google Shape;238;p13"/>
            <p:cNvSpPr/>
            <p:nvPr/>
          </p:nvSpPr>
          <p:spPr>
            <a:xfrm>
              <a:off x="9007697" y="3106183"/>
              <a:ext cx="64982" cy="64982"/>
            </a:xfrm>
            <a:custGeom>
              <a:avLst/>
              <a:gdLst/>
              <a:ahLst/>
              <a:cxnLst/>
              <a:rect l="l" t="t" r="r" b="b"/>
              <a:pathLst>
                <a:path w="1427" h="1427" extrusionOk="0">
                  <a:moveTo>
                    <a:pt x="713" y="1"/>
                  </a:moveTo>
                  <a:cubicBezTo>
                    <a:pt x="319" y="1"/>
                    <a:pt x="1" y="320"/>
                    <a:pt x="1" y="714"/>
                  </a:cubicBezTo>
                  <a:cubicBezTo>
                    <a:pt x="1" y="1107"/>
                    <a:pt x="319" y="1426"/>
                    <a:pt x="713" y="1426"/>
                  </a:cubicBezTo>
                  <a:cubicBezTo>
                    <a:pt x="1107" y="1426"/>
                    <a:pt x="1426" y="1107"/>
                    <a:pt x="1426" y="714"/>
                  </a:cubicBezTo>
                  <a:cubicBezTo>
                    <a:pt x="1426" y="320"/>
                    <a:pt x="1107" y="1"/>
                    <a:pt x="71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8134371" y="351912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7"/>
                  </a:cubicBezTo>
                  <a:cubicBezTo>
                    <a:pt x="401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" name="Google Shape;240;p13"/>
            <p:cNvSpPr/>
            <p:nvPr/>
          </p:nvSpPr>
          <p:spPr>
            <a:xfrm>
              <a:off x="8582510" y="351912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" name="Google Shape;241;p13"/>
            <p:cNvSpPr/>
            <p:nvPr/>
          </p:nvSpPr>
          <p:spPr>
            <a:xfrm>
              <a:off x="9030557" y="3519120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7"/>
                  </a:cubicBezTo>
                  <a:cubicBezTo>
                    <a:pt x="402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" name="Google Shape;242;p13"/>
            <p:cNvSpPr/>
            <p:nvPr/>
          </p:nvSpPr>
          <p:spPr>
            <a:xfrm>
              <a:off x="8134371" y="390236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39"/>
                  </a:cubicBezTo>
                  <a:cubicBezTo>
                    <a:pt x="1" y="705"/>
                    <a:pt x="62" y="1012"/>
                    <a:pt x="266" y="1216"/>
                  </a:cubicBezTo>
                  <a:cubicBezTo>
                    <a:pt x="403" y="1352"/>
                    <a:pt x="585" y="1425"/>
                    <a:pt x="771" y="1425"/>
                  </a:cubicBezTo>
                  <a:cubicBezTo>
                    <a:pt x="863" y="1425"/>
                    <a:pt x="955" y="1407"/>
                    <a:pt x="1043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8582510" y="390236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0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9030557" y="3902367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3" y="1012"/>
                    <a:pt x="266" y="1216"/>
                  </a:cubicBezTo>
                  <a:cubicBezTo>
                    <a:pt x="403" y="1352"/>
                    <a:pt x="586" y="1425"/>
                    <a:pt x="771" y="1425"/>
                  </a:cubicBezTo>
                  <a:cubicBezTo>
                    <a:pt x="863" y="1425"/>
                    <a:pt x="955" y="1407"/>
                    <a:pt x="1043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8134371" y="428552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6"/>
                  </a:cubicBezTo>
                  <a:cubicBezTo>
                    <a:pt x="402" y="1353"/>
                    <a:pt x="584" y="1426"/>
                    <a:pt x="770" y="1426"/>
                  </a:cubicBezTo>
                  <a:cubicBezTo>
                    <a:pt x="862" y="1426"/>
                    <a:pt x="955" y="1408"/>
                    <a:pt x="1043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8582510" y="428552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0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13"/>
            <p:cNvSpPr/>
            <p:nvPr/>
          </p:nvSpPr>
          <p:spPr>
            <a:xfrm>
              <a:off x="9030557" y="4285523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6"/>
                  </a:cubicBezTo>
                  <a:cubicBezTo>
                    <a:pt x="403" y="1353"/>
                    <a:pt x="585" y="1426"/>
                    <a:pt x="770" y="1426"/>
                  </a:cubicBezTo>
                  <a:cubicBezTo>
                    <a:pt x="862" y="1426"/>
                    <a:pt x="955" y="1408"/>
                    <a:pt x="1043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13"/>
            <p:cNvSpPr/>
            <p:nvPr/>
          </p:nvSpPr>
          <p:spPr>
            <a:xfrm>
              <a:off x="8134371" y="4668770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39"/>
                  </a:cubicBezTo>
                  <a:cubicBezTo>
                    <a:pt x="1" y="705"/>
                    <a:pt x="62" y="1012"/>
                    <a:pt x="266" y="1216"/>
                  </a:cubicBezTo>
                  <a:cubicBezTo>
                    <a:pt x="402" y="1352"/>
                    <a:pt x="585" y="1425"/>
                    <a:pt x="770" y="1425"/>
                  </a:cubicBezTo>
                  <a:cubicBezTo>
                    <a:pt x="862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13"/>
            <p:cNvSpPr/>
            <p:nvPr/>
          </p:nvSpPr>
          <p:spPr>
            <a:xfrm>
              <a:off x="8582510" y="4668770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13"/>
            <p:cNvSpPr/>
            <p:nvPr/>
          </p:nvSpPr>
          <p:spPr>
            <a:xfrm>
              <a:off x="9030557" y="4668770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3" y="1012"/>
                    <a:pt x="266" y="1216"/>
                  </a:cubicBezTo>
                  <a:cubicBezTo>
                    <a:pt x="402" y="1352"/>
                    <a:pt x="585" y="1425"/>
                    <a:pt x="771" y="1425"/>
                  </a:cubicBezTo>
                  <a:cubicBezTo>
                    <a:pt x="862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13"/>
            <p:cNvSpPr/>
            <p:nvPr/>
          </p:nvSpPr>
          <p:spPr>
            <a:xfrm>
              <a:off x="8134371" y="50519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6"/>
                  </a:cubicBezTo>
                  <a:cubicBezTo>
                    <a:pt x="401" y="1353"/>
                    <a:pt x="584" y="1425"/>
                    <a:pt x="769" y="1425"/>
                  </a:cubicBezTo>
                  <a:cubicBezTo>
                    <a:pt x="861" y="1425"/>
                    <a:pt x="954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13"/>
            <p:cNvSpPr/>
            <p:nvPr/>
          </p:nvSpPr>
          <p:spPr>
            <a:xfrm>
              <a:off x="8582510" y="50519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8"/>
                    <a:pt x="1041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13"/>
            <p:cNvSpPr/>
            <p:nvPr/>
          </p:nvSpPr>
          <p:spPr>
            <a:xfrm>
              <a:off x="9030557" y="5051926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6"/>
                  </a:cubicBezTo>
                  <a:cubicBezTo>
                    <a:pt x="402" y="1353"/>
                    <a:pt x="584" y="1425"/>
                    <a:pt x="769" y="1425"/>
                  </a:cubicBezTo>
                  <a:cubicBezTo>
                    <a:pt x="861" y="1425"/>
                    <a:pt x="954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13"/>
            <p:cNvSpPr/>
            <p:nvPr/>
          </p:nvSpPr>
          <p:spPr>
            <a:xfrm>
              <a:off x="8108961" y="3533146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40"/>
                  </a:cubicBezTo>
                  <a:cubicBezTo>
                    <a:pt x="1" y="705"/>
                    <a:pt x="61" y="1013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13"/>
            <p:cNvSpPr/>
            <p:nvPr/>
          </p:nvSpPr>
          <p:spPr>
            <a:xfrm>
              <a:off x="8557054" y="3533146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0" y="439"/>
                  </a:cubicBezTo>
                  <a:cubicBezTo>
                    <a:pt x="0" y="705"/>
                    <a:pt x="60" y="1012"/>
                    <a:pt x="265" y="1216"/>
                  </a:cubicBezTo>
                  <a:cubicBezTo>
                    <a:pt x="401" y="1352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13"/>
            <p:cNvSpPr/>
            <p:nvPr/>
          </p:nvSpPr>
          <p:spPr>
            <a:xfrm>
              <a:off x="9005147" y="3533146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5"/>
                    <a:pt x="61" y="1013"/>
                    <a:pt x="264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8108961" y="3916302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" name="Google Shape;258;p13"/>
            <p:cNvSpPr/>
            <p:nvPr/>
          </p:nvSpPr>
          <p:spPr>
            <a:xfrm>
              <a:off x="8557054" y="3916302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0" y="441"/>
                  </a:cubicBezTo>
                  <a:cubicBezTo>
                    <a:pt x="0" y="707"/>
                    <a:pt x="60" y="1013"/>
                    <a:pt x="265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7" y="1262"/>
                    <a:pt x="1481" y="1002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" name="Google Shape;259;p13"/>
            <p:cNvSpPr/>
            <p:nvPr/>
          </p:nvSpPr>
          <p:spPr>
            <a:xfrm>
              <a:off x="9005147" y="3916302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0" y="174"/>
                    <a:pt x="110" y="441"/>
                  </a:cubicBezTo>
                  <a:cubicBezTo>
                    <a:pt x="1" y="707"/>
                    <a:pt x="61" y="1013"/>
                    <a:pt x="264" y="1216"/>
                  </a:cubicBezTo>
                  <a:cubicBezTo>
                    <a:pt x="401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" name="Google Shape;260;p13"/>
            <p:cNvSpPr/>
            <p:nvPr/>
          </p:nvSpPr>
          <p:spPr>
            <a:xfrm>
              <a:off x="8108961" y="429954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0" y="174"/>
                    <a:pt x="111" y="440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13"/>
            <p:cNvSpPr/>
            <p:nvPr/>
          </p:nvSpPr>
          <p:spPr>
            <a:xfrm>
              <a:off x="8557054" y="429954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0" y="440"/>
                  </a:cubicBezTo>
                  <a:cubicBezTo>
                    <a:pt x="0" y="705"/>
                    <a:pt x="60" y="1013"/>
                    <a:pt x="265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13"/>
            <p:cNvSpPr/>
            <p:nvPr/>
          </p:nvSpPr>
          <p:spPr>
            <a:xfrm>
              <a:off x="9005147" y="4299549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7"/>
                    <a:pt x="61" y="1013"/>
                    <a:pt x="264" y="1216"/>
                  </a:cubicBezTo>
                  <a:cubicBezTo>
                    <a:pt x="401" y="1353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8109052" y="4682522"/>
              <a:ext cx="69809" cy="64982"/>
            </a:xfrm>
            <a:custGeom>
              <a:avLst/>
              <a:gdLst/>
              <a:ahLst/>
              <a:cxnLst/>
              <a:rect l="l" t="t" r="r" b="b"/>
              <a:pathLst>
                <a:path w="1533" h="1427" extrusionOk="0">
                  <a:moveTo>
                    <a:pt x="769" y="1"/>
                  </a:moveTo>
                  <a:cubicBezTo>
                    <a:pt x="731" y="1"/>
                    <a:pt x="692" y="4"/>
                    <a:pt x="654" y="10"/>
                  </a:cubicBezTo>
                  <a:cubicBezTo>
                    <a:pt x="265" y="72"/>
                    <a:pt x="0" y="439"/>
                    <a:pt x="63" y="827"/>
                  </a:cubicBezTo>
                  <a:cubicBezTo>
                    <a:pt x="120" y="1178"/>
                    <a:pt x="423" y="1427"/>
                    <a:pt x="767" y="1427"/>
                  </a:cubicBezTo>
                  <a:cubicBezTo>
                    <a:pt x="805" y="1427"/>
                    <a:pt x="842" y="1424"/>
                    <a:pt x="881" y="1418"/>
                  </a:cubicBezTo>
                  <a:cubicBezTo>
                    <a:pt x="1269" y="1354"/>
                    <a:pt x="1533" y="989"/>
                    <a:pt x="1471" y="601"/>
                  </a:cubicBezTo>
                  <a:cubicBezTo>
                    <a:pt x="1414" y="251"/>
                    <a:pt x="1112" y="1"/>
                    <a:pt x="769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8559331" y="4683160"/>
              <a:ext cx="65346" cy="64936"/>
            </a:xfrm>
            <a:custGeom>
              <a:avLst/>
              <a:gdLst/>
              <a:ahLst/>
              <a:cxnLst/>
              <a:rect l="l" t="t" r="r" b="b"/>
              <a:pathLst>
                <a:path w="1435" h="1426" extrusionOk="0">
                  <a:moveTo>
                    <a:pt x="715" y="1"/>
                  </a:moveTo>
                  <a:cubicBezTo>
                    <a:pt x="713" y="1"/>
                    <a:pt x="712" y="1"/>
                    <a:pt x="710" y="1"/>
                  </a:cubicBezTo>
                  <a:cubicBezTo>
                    <a:pt x="317" y="5"/>
                    <a:pt x="0" y="327"/>
                    <a:pt x="5" y="721"/>
                  </a:cubicBezTo>
                  <a:cubicBezTo>
                    <a:pt x="9" y="1111"/>
                    <a:pt x="327" y="1426"/>
                    <a:pt x="716" y="1426"/>
                  </a:cubicBezTo>
                  <a:cubicBezTo>
                    <a:pt x="719" y="1426"/>
                    <a:pt x="722" y="1426"/>
                    <a:pt x="724" y="1426"/>
                  </a:cubicBezTo>
                  <a:cubicBezTo>
                    <a:pt x="1118" y="1423"/>
                    <a:pt x="1434" y="1100"/>
                    <a:pt x="1430" y="707"/>
                  </a:cubicBezTo>
                  <a:cubicBezTo>
                    <a:pt x="1425" y="315"/>
                    <a:pt x="1107" y="1"/>
                    <a:pt x="715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9007697" y="4682704"/>
              <a:ext cx="64982" cy="64936"/>
            </a:xfrm>
            <a:custGeom>
              <a:avLst/>
              <a:gdLst/>
              <a:ahLst/>
              <a:cxnLst/>
              <a:rect l="l" t="t" r="r" b="b"/>
              <a:pathLst>
                <a:path w="1427" h="1426" extrusionOk="0">
                  <a:moveTo>
                    <a:pt x="713" y="0"/>
                  </a:moveTo>
                  <a:cubicBezTo>
                    <a:pt x="319" y="0"/>
                    <a:pt x="1" y="320"/>
                    <a:pt x="1" y="713"/>
                  </a:cubicBezTo>
                  <a:cubicBezTo>
                    <a:pt x="1" y="1107"/>
                    <a:pt x="319" y="1425"/>
                    <a:pt x="713" y="1425"/>
                  </a:cubicBezTo>
                  <a:cubicBezTo>
                    <a:pt x="1107" y="1425"/>
                    <a:pt x="1426" y="1107"/>
                    <a:pt x="1426" y="713"/>
                  </a:cubicBezTo>
                  <a:cubicBezTo>
                    <a:pt x="1426" y="320"/>
                    <a:pt x="1107" y="0"/>
                    <a:pt x="71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8109097" y="5065724"/>
              <a:ext cx="69763" cy="64982"/>
            </a:xfrm>
            <a:custGeom>
              <a:avLst/>
              <a:gdLst/>
              <a:ahLst/>
              <a:cxnLst/>
              <a:rect l="l" t="t" r="r" b="b"/>
              <a:pathLst>
                <a:path w="1532" h="1427" extrusionOk="0">
                  <a:moveTo>
                    <a:pt x="766" y="0"/>
                  </a:moveTo>
                  <a:cubicBezTo>
                    <a:pt x="729" y="0"/>
                    <a:pt x="691" y="3"/>
                    <a:pt x="653" y="9"/>
                  </a:cubicBezTo>
                  <a:cubicBezTo>
                    <a:pt x="264" y="73"/>
                    <a:pt x="1" y="438"/>
                    <a:pt x="62" y="827"/>
                  </a:cubicBezTo>
                  <a:cubicBezTo>
                    <a:pt x="119" y="1177"/>
                    <a:pt x="421" y="1426"/>
                    <a:pt x="764" y="1426"/>
                  </a:cubicBezTo>
                  <a:cubicBezTo>
                    <a:pt x="802" y="1426"/>
                    <a:pt x="841" y="1423"/>
                    <a:pt x="880" y="1417"/>
                  </a:cubicBezTo>
                  <a:cubicBezTo>
                    <a:pt x="1268" y="1354"/>
                    <a:pt x="1532" y="988"/>
                    <a:pt x="1470" y="600"/>
                  </a:cubicBezTo>
                  <a:cubicBezTo>
                    <a:pt x="1413" y="249"/>
                    <a:pt x="1110" y="0"/>
                    <a:pt x="766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8559331" y="5066407"/>
              <a:ext cx="65255" cy="64936"/>
            </a:xfrm>
            <a:custGeom>
              <a:avLst/>
              <a:gdLst/>
              <a:ahLst/>
              <a:cxnLst/>
              <a:rect l="l" t="t" r="r" b="b"/>
              <a:pathLst>
                <a:path w="1433" h="1426" extrusionOk="0">
                  <a:moveTo>
                    <a:pt x="718" y="0"/>
                  </a:moveTo>
                  <a:cubicBezTo>
                    <a:pt x="715" y="0"/>
                    <a:pt x="712" y="0"/>
                    <a:pt x="710" y="0"/>
                  </a:cubicBezTo>
                  <a:cubicBezTo>
                    <a:pt x="317" y="3"/>
                    <a:pt x="0" y="326"/>
                    <a:pt x="5" y="720"/>
                  </a:cubicBezTo>
                  <a:cubicBezTo>
                    <a:pt x="7" y="1112"/>
                    <a:pt x="327" y="1426"/>
                    <a:pt x="719" y="1426"/>
                  </a:cubicBezTo>
                  <a:cubicBezTo>
                    <a:pt x="721" y="1426"/>
                    <a:pt x="723" y="1426"/>
                    <a:pt x="724" y="1425"/>
                  </a:cubicBezTo>
                  <a:cubicBezTo>
                    <a:pt x="1118" y="1421"/>
                    <a:pt x="1433" y="1099"/>
                    <a:pt x="1430" y="706"/>
                  </a:cubicBezTo>
                  <a:cubicBezTo>
                    <a:pt x="1425" y="315"/>
                    <a:pt x="1107" y="0"/>
                    <a:pt x="718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9007697" y="5065906"/>
              <a:ext cx="64982" cy="64982"/>
            </a:xfrm>
            <a:custGeom>
              <a:avLst/>
              <a:gdLst/>
              <a:ahLst/>
              <a:cxnLst/>
              <a:rect l="l" t="t" r="r" b="b"/>
              <a:pathLst>
                <a:path w="1427" h="1427" extrusionOk="0">
                  <a:moveTo>
                    <a:pt x="713" y="1"/>
                  </a:moveTo>
                  <a:cubicBezTo>
                    <a:pt x="319" y="1"/>
                    <a:pt x="1" y="320"/>
                    <a:pt x="1" y="714"/>
                  </a:cubicBezTo>
                  <a:cubicBezTo>
                    <a:pt x="1" y="1107"/>
                    <a:pt x="319" y="1426"/>
                    <a:pt x="713" y="1426"/>
                  </a:cubicBezTo>
                  <a:cubicBezTo>
                    <a:pt x="1107" y="1426"/>
                    <a:pt x="1426" y="1107"/>
                    <a:pt x="1426" y="714"/>
                  </a:cubicBezTo>
                  <a:cubicBezTo>
                    <a:pt x="1426" y="320"/>
                    <a:pt x="1107" y="1"/>
                    <a:pt x="71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5910390" y="1559397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7"/>
                  </a:cubicBezTo>
                  <a:cubicBezTo>
                    <a:pt x="401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13"/>
            <p:cNvSpPr/>
            <p:nvPr/>
          </p:nvSpPr>
          <p:spPr>
            <a:xfrm>
              <a:off x="6358529" y="1559397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" name="Google Shape;271;p13"/>
            <p:cNvSpPr/>
            <p:nvPr/>
          </p:nvSpPr>
          <p:spPr>
            <a:xfrm>
              <a:off x="6806576" y="1559397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7"/>
                  </a:cubicBezTo>
                  <a:cubicBezTo>
                    <a:pt x="402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" name="Google Shape;272;p13"/>
            <p:cNvSpPr/>
            <p:nvPr/>
          </p:nvSpPr>
          <p:spPr>
            <a:xfrm>
              <a:off x="7254715" y="1559397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2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" name="Google Shape;273;p13"/>
            <p:cNvSpPr/>
            <p:nvPr/>
          </p:nvSpPr>
          <p:spPr>
            <a:xfrm>
              <a:off x="7705358" y="1559397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14" y="0"/>
                  </a:moveTo>
                  <a:cubicBezTo>
                    <a:pt x="622" y="0"/>
                    <a:pt x="529" y="18"/>
                    <a:pt x="440" y="55"/>
                  </a:cubicBezTo>
                  <a:cubicBezTo>
                    <a:pt x="174" y="165"/>
                    <a:pt x="0" y="424"/>
                    <a:pt x="0" y="713"/>
                  </a:cubicBezTo>
                  <a:cubicBezTo>
                    <a:pt x="0" y="1106"/>
                    <a:pt x="320" y="1426"/>
                    <a:pt x="713" y="1426"/>
                  </a:cubicBezTo>
                  <a:cubicBezTo>
                    <a:pt x="1001" y="1426"/>
                    <a:pt x="1261" y="1252"/>
                    <a:pt x="1371" y="985"/>
                  </a:cubicBezTo>
                  <a:cubicBezTo>
                    <a:pt x="1481" y="719"/>
                    <a:pt x="1421" y="413"/>
                    <a:pt x="1216" y="209"/>
                  </a:cubicBezTo>
                  <a:cubicBezTo>
                    <a:pt x="1081" y="73"/>
                    <a:pt x="899" y="0"/>
                    <a:pt x="714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" name="Google Shape;274;p13"/>
            <p:cNvSpPr/>
            <p:nvPr/>
          </p:nvSpPr>
          <p:spPr>
            <a:xfrm>
              <a:off x="5910390" y="1942644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39"/>
                  </a:cubicBezTo>
                  <a:cubicBezTo>
                    <a:pt x="1" y="705"/>
                    <a:pt x="62" y="1012"/>
                    <a:pt x="266" y="1216"/>
                  </a:cubicBezTo>
                  <a:cubicBezTo>
                    <a:pt x="403" y="1352"/>
                    <a:pt x="585" y="1425"/>
                    <a:pt x="771" y="1425"/>
                  </a:cubicBezTo>
                  <a:cubicBezTo>
                    <a:pt x="863" y="1425"/>
                    <a:pt x="955" y="1407"/>
                    <a:pt x="1043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" name="Google Shape;275;p13"/>
            <p:cNvSpPr/>
            <p:nvPr/>
          </p:nvSpPr>
          <p:spPr>
            <a:xfrm>
              <a:off x="6358529" y="1942644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0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" name="Google Shape;276;p13"/>
            <p:cNvSpPr/>
            <p:nvPr/>
          </p:nvSpPr>
          <p:spPr>
            <a:xfrm>
              <a:off x="6806576" y="1942644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3" y="1012"/>
                    <a:pt x="266" y="1216"/>
                  </a:cubicBezTo>
                  <a:cubicBezTo>
                    <a:pt x="403" y="1352"/>
                    <a:pt x="586" y="1425"/>
                    <a:pt x="771" y="1425"/>
                  </a:cubicBezTo>
                  <a:cubicBezTo>
                    <a:pt x="863" y="1425"/>
                    <a:pt x="955" y="1407"/>
                    <a:pt x="1043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" name="Google Shape;277;p13"/>
            <p:cNvSpPr/>
            <p:nvPr/>
          </p:nvSpPr>
          <p:spPr>
            <a:xfrm>
              <a:off x="7254715" y="1942644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0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" name="Google Shape;278;p13"/>
            <p:cNvSpPr/>
            <p:nvPr/>
          </p:nvSpPr>
          <p:spPr>
            <a:xfrm>
              <a:off x="7702808" y="1942644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0" y="705"/>
                    <a:pt x="62" y="1012"/>
                    <a:pt x="265" y="1216"/>
                  </a:cubicBezTo>
                  <a:cubicBezTo>
                    <a:pt x="402" y="1352"/>
                    <a:pt x="585" y="1425"/>
                    <a:pt x="771" y="1425"/>
                  </a:cubicBezTo>
                  <a:cubicBezTo>
                    <a:pt x="862" y="1425"/>
                    <a:pt x="955" y="1407"/>
                    <a:pt x="1043" y="1371"/>
                  </a:cubicBezTo>
                  <a:cubicBezTo>
                    <a:pt x="1308" y="1260"/>
                    <a:pt x="1481" y="1000"/>
                    <a:pt x="1481" y="713"/>
                  </a:cubicBezTo>
                  <a:cubicBezTo>
                    <a:pt x="1481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" name="Google Shape;279;p13"/>
            <p:cNvSpPr/>
            <p:nvPr/>
          </p:nvSpPr>
          <p:spPr>
            <a:xfrm>
              <a:off x="5910390" y="232580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6"/>
                  </a:cubicBezTo>
                  <a:cubicBezTo>
                    <a:pt x="402" y="1353"/>
                    <a:pt x="584" y="1426"/>
                    <a:pt x="770" y="1426"/>
                  </a:cubicBezTo>
                  <a:cubicBezTo>
                    <a:pt x="862" y="1426"/>
                    <a:pt x="955" y="1408"/>
                    <a:pt x="1043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" name="Google Shape;280;p13"/>
            <p:cNvSpPr/>
            <p:nvPr/>
          </p:nvSpPr>
          <p:spPr>
            <a:xfrm>
              <a:off x="6358529" y="232580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0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" name="Google Shape;281;p13"/>
            <p:cNvSpPr/>
            <p:nvPr/>
          </p:nvSpPr>
          <p:spPr>
            <a:xfrm>
              <a:off x="6806576" y="2325800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6"/>
                  </a:cubicBezTo>
                  <a:cubicBezTo>
                    <a:pt x="403" y="1353"/>
                    <a:pt x="585" y="1426"/>
                    <a:pt x="770" y="1426"/>
                  </a:cubicBezTo>
                  <a:cubicBezTo>
                    <a:pt x="862" y="1426"/>
                    <a:pt x="955" y="1408"/>
                    <a:pt x="1043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" name="Google Shape;282;p13"/>
            <p:cNvSpPr/>
            <p:nvPr/>
          </p:nvSpPr>
          <p:spPr>
            <a:xfrm>
              <a:off x="7254715" y="232580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0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2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" name="Google Shape;283;p13"/>
            <p:cNvSpPr/>
            <p:nvPr/>
          </p:nvSpPr>
          <p:spPr>
            <a:xfrm>
              <a:off x="7702808" y="232580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0" y="707"/>
                    <a:pt x="62" y="1013"/>
                    <a:pt x="265" y="1216"/>
                  </a:cubicBezTo>
                  <a:cubicBezTo>
                    <a:pt x="402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3" y="1371"/>
                  </a:cubicBezTo>
                  <a:cubicBezTo>
                    <a:pt x="1308" y="1261"/>
                    <a:pt x="1481" y="1002"/>
                    <a:pt x="1481" y="713"/>
                  </a:cubicBezTo>
                  <a:cubicBezTo>
                    <a:pt x="1481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" name="Google Shape;284;p13"/>
            <p:cNvSpPr/>
            <p:nvPr/>
          </p:nvSpPr>
          <p:spPr>
            <a:xfrm>
              <a:off x="5910390" y="270904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39"/>
                  </a:cubicBezTo>
                  <a:cubicBezTo>
                    <a:pt x="1" y="705"/>
                    <a:pt x="62" y="1012"/>
                    <a:pt x="266" y="1216"/>
                  </a:cubicBezTo>
                  <a:cubicBezTo>
                    <a:pt x="402" y="1352"/>
                    <a:pt x="585" y="1425"/>
                    <a:pt x="770" y="1425"/>
                  </a:cubicBezTo>
                  <a:cubicBezTo>
                    <a:pt x="862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" name="Google Shape;285;p13"/>
            <p:cNvSpPr/>
            <p:nvPr/>
          </p:nvSpPr>
          <p:spPr>
            <a:xfrm>
              <a:off x="6358529" y="270904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" name="Google Shape;286;p13"/>
            <p:cNvSpPr/>
            <p:nvPr/>
          </p:nvSpPr>
          <p:spPr>
            <a:xfrm>
              <a:off x="6806576" y="2709047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3" y="1012"/>
                    <a:pt x="266" y="1216"/>
                  </a:cubicBezTo>
                  <a:cubicBezTo>
                    <a:pt x="402" y="1352"/>
                    <a:pt x="585" y="1425"/>
                    <a:pt x="771" y="1425"/>
                  </a:cubicBezTo>
                  <a:cubicBezTo>
                    <a:pt x="862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" name="Google Shape;287;p13"/>
            <p:cNvSpPr/>
            <p:nvPr/>
          </p:nvSpPr>
          <p:spPr>
            <a:xfrm>
              <a:off x="7254715" y="270904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" name="Google Shape;288;p13"/>
            <p:cNvSpPr/>
            <p:nvPr/>
          </p:nvSpPr>
          <p:spPr>
            <a:xfrm>
              <a:off x="7702808" y="270904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0" y="705"/>
                    <a:pt x="62" y="1012"/>
                    <a:pt x="265" y="1216"/>
                  </a:cubicBezTo>
                  <a:cubicBezTo>
                    <a:pt x="401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1" y="1371"/>
                  </a:cubicBezTo>
                  <a:cubicBezTo>
                    <a:pt x="1308" y="1260"/>
                    <a:pt x="1481" y="1000"/>
                    <a:pt x="1481" y="713"/>
                  </a:cubicBezTo>
                  <a:cubicBezTo>
                    <a:pt x="1481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" name="Google Shape;289;p13"/>
            <p:cNvSpPr/>
            <p:nvPr/>
          </p:nvSpPr>
          <p:spPr>
            <a:xfrm>
              <a:off x="5910390" y="309220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6"/>
                  </a:cubicBezTo>
                  <a:cubicBezTo>
                    <a:pt x="401" y="1353"/>
                    <a:pt x="584" y="1425"/>
                    <a:pt x="769" y="1425"/>
                  </a:cubicBezTo>
                  <a:cubicBezTo>
                    <a:pt x="861" y="1425"/>
                    <a:pt x="954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" name="Google Shape;290;p13"/>
            <p:cNvSpPr/>
            <p:nvPr/>
          </p:nvSpPr>
          <p:spPr>
            <a:xfrm>
              <a:off x="6358529" y="309220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8"/>
                    <a:pt x="1041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" name="Google Shape;291;p13"/>
            <p:cNvSpPr/>
            <p:nvPr/>
          </p:nvSpPr>
          <p:spPr>
            <a:xfrm>
              <a:off x="6806576" y="3092203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6"/>
                  </a:cubicBezTo>
                  <a:cubicBezTo>
                    <a:pt x="402" y="1353"/>
                    <a:pt x="584" y="1425"/>
                    <a:pt x="769" y="1425"/>
                  </a:cubicBezTo>
                  <a:cubicBezTo>
                    <a:pt x="861" y="1425"/>
                    <a:pt x="954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" name="Google Shape;292;p13"/>
            <p:cNvSpPr/>
            <p:nvPr/>
          </p:nvSpPr>
          <p:spPr>
            <a:xfrm>
              <a:off x="7254715" y="309220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2" y="1353"/>
                    <a:pt x="583" y="1425"/>
                    <a:pt x="769" y="1425"/>
                  </a:cubicBezTo>
                  <a:cubicBezTo>
                    <a:pt x="861" y="1425"/>
                    <a:pt x="953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" name="Google Shape;293;p13"/>
            <p:cNvSpPr/>
            <p:nvPr/>
          </p:nvSpPr>
          <p:spPr>
            <a:xfrm>
              <a:off x="7702808" y="309220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0" y="707"/>
                    <a:pt x="62" y="1013"/>
                    <a:pt x="265" y="1216"/>
                  </a:cubicBezTo>
                  <a:cubicBezTo>
                    <a:pt x="401" y="1353"/>
                    <a:pt x="583" y="1425"/>
                    <a:pt x="769" y="1425"/>
                  </a:cubicBezTo>
                  <a:cubicBezTo>
                    <a:pt x="861" y="1425"/>
                    <a:pt x="953" y="1408"/>
                    <a:pt x="1041" y="1371"/>
                  </a:cubicBezTo>
                  <a:cubicBezTo>
                    <a:pt x="1308" y="1261"/>
                    <a:pt x="1481" y="1001"/>
                    <a:pt x="1481" y="713"/>
                  </a:cubicBezTo>
                  <a:cubicBezTo>
                    <a:pt x="1481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" name="Google Shape;294;p13"/>
            <p:cNvSpPr/>
            <p:nvPr/>
          </p:nvSpPr>
          <p:spPr>
            <a:xfrm>
              <a:off x="5884980" y="1573423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40"/>
                  </a:cubicBezTo>
                  <a:cubicBezTo>
                    <a:pt x="1" y="705"/>
                    <a:pt x="61" y="1013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" name="Google Shape;295;p13"/>
            <p:cNvSpPr/>
            <p:nvPr/>
          </p:nvSpPr>
          <p:spPr>
            <a:xfrm>
              <a:off x="6333073" y="1573423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0" y="439"/>
                  </a:cubicBezTo>
                  <a:cubicBezTo>
                    <a:pt x="0" y="705"/>
                    <a:pt x="60" y="1012"/>
                    <a:pt x="265" y="1216"/>
                  </a:cubicBezTo>
                  <a:cubicBezTo>
                    <a:pt x="401" y="1352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" name="Google Shape;296;p13"/>
            <p:cNvSpPr/>
            <p:nvPr/>
          </p:nvSpPr>
          <p:spPr>
            <a:xfrm>
              <a:off x="6781166" y="1573423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5"/>
                    <a:pt x="61" y="1013"/>
                    <a:pt x="264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" name="Google Shape;297;p13"/>
            <p:cNvSpPr/>
            <p:nvPr/>
          </p:nvSpPr>
          <p:spPr>
            <a:xfrm>
              <a:off x="7229259" y="1573423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0" y="705"/>
                    <a:pt x="61" y="1012"/>
                    <a:pt x="265" y="1216"/>
                  </a:cubicBezTo>
                  <a:cubicBezTo>
                    <a:pt x="401" y="1352"/>
                    <a:pt x="584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" name="Google Shape;298;p13"/>
            <p:cNvSpPr/>
            <p:nvPr/>
          </p:nvSpPr>
          <p:spPr>
            <a:xfrm>
              <a:off x="7679948" y="157342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12" y="0"/>
                  </a:moveTo>
                  <a:cubicBezTo>
                    <a:pt x="620" y="0"/>
                    <a:pt x="527" y="18"/>
                    <a:pt x="439" y="55"/>
                  </a:cubicBezTo>
                  <a:cubicBezTo>
                    <a:pt x="174" y="165"/>
                    <a:pt x="0" y="424"/>
                    <a:pt x="0" y="713"/>
                  </a:cubicBezTo>
                  <a:cubicBezTo>
                    <a:pt x="0" y="1106"/>
                    <a:pt x="318" y="1425"/>
                    <a:pt x="713" y="1425"/>
                  </a:cubicBezTo>
                  <a:cubicBezTo>
                    <a:pt x="1000" y="1425"/>
                    <a:pt x="1261" y="1252"/>
                    <a:pt x="1371" y="985"/>
                  </a:cubicBezTo>
                  <a:cubicBezTo>
                    <a:pt x="1481" y="719"/>
                    <a:pt x="1420" y="412"/>
                    <a:pt x="1216" y="209"/>
                  </a:cubicBezTo>
                  <a:cubicBezTo>
                    <a:pt x="1080" y="72"/>
                    <a:pt x="898" y="0"/>
                    <a:pt x="712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" name="Google Shape;299;p13"/>
            <p:cNvSpPr/>
            <p:nvPr/>
          </p:nvSpPr>
          <p:spPr>
            <a:xfrm>
              <a:off x="5884980" y="195657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" name="Google Shape;300;p13"/>
            <p:cNvSpPr/>
            <p:nvPr/>
          </p:nvSpPr>
          <p:spPr>
            <a:xfrm>
              <a:off x="6333073" y="195657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0" y="441"/>
                  </a:cubicBezTo>
                  <a:cubicBezTo>
                    <a:pt x="0" y="707"/>
                    <a:pt x="60" y="1013"/>
                    <a:pt x="265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7" y="1262"/>
                    <a:pt x="1481" y="1002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" name="Google Shape;301;p13"/>
            <p:cNvSpPr/>
            <p:nvPr/>
          </p:nvSpPr>
          <p:spPr>
            <a:xfrm>
              <a:off x="6781166" y="1956579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0" y="174"/>
                    <a:pt x="110" y="441"/>
                  </a:cubicBezTo>
                  <a:cubicBezTo>
                    <a:pt x="1" y="707"/>
                    <a:pt x="61" y="1013"/>
                    <a:pt x="264" y="1216"/>
                  </a:cubicBezTo>
                  <a:cubicBezTo>
                    <a:pt x="401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" name="Google Shape;302;p13"/>
            <p:cNvSpPr/>
            <p:nvPr/>
          </p:nvSpPr>
          <p:spPr>
            <a:xfrm>
              <a:off x="7229259" y="195657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0" y="707"/>
                    <a:pt x="61" y="1013"/>
                    <a:pt x="265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2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" name="Google Shape;303;p13"/>
            <p:cNvSpPr/>
            <p:nvPr/>
          </p:nvSpPr>
          <p:spPr>
            <a:xfrm>
              <a:off x="7677398" y="195657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0" y="174"/>
                    <a:pt x="109" y="441"/>
                  </a:cubicBezTo>
                  <a:cubicBezTo>
                    <a:pt x="0" y="707"/>
                    <a:pt x="61" y="1013"/>
                    <a:pt x="264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1" y="1002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" name="Google Shape;304;p13"/>
            <p:cNvSpPr/>
            <p:nvPr/>
          </p:nvSpPr>
          <p:spPr>
            <a:xfrm>
              <a:off x="5884980" y="23398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0" y="174"/>
                    <a:pt x="111" y="440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" name="Google Shape;305;p13"/>
            <p:cNvSpPr/>
            <p:nvPr/>
          </p:nvSpPr>
          <p:spPr>
            <a:xfrm>
              <a:off x="6333073" y="23398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0" y="440"/>
                  </a:cubicBezTo>
                  <a:cubicBezTo>
                    <a:pt x="0" y="705"/>
                    <a:pt x="60" y="1013"/>
                    <a:pt x="265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" name="Google Shape;306;p13"/>
            <p:cNvSpPr/>
            <p:nvPr/>
          </p:nvSpPr>
          <p:spPr>
            <a:xfrm>
              <a:off x="6781166" y="2339826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7"/>
                    <a:pt x="61" y="1013"/>
                    <a:pt x="264" y="1216"/>
                  </a:cubicBezTo>
                  <a:cubicBezTo>
                    <a:pt x="401" y="1353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" name="Google Shape;307;p13"/>
            <p:cNvSpPr/>
            <p:nvPr/>
          </p:nvSpPr>
          <p:spPr>
            <a:xfrm>
              <a:off x="7229259" y="23398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0"/>
                  </a:cubicBezTo>
                  <a:cubicBezTo>
                    <a:pt x="0" y="705"/>
                    <a:pt x="61" y="1013"/>
                    <a:pt x="265" y="1216"/>
                  </a:cubicBezTo>
                  <a:cubicBezTo>
                    <a:pt x="401" y="1353"/>
                    <a:pt x="584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" name="Google Shape;308;p13"/>
            <p:cNvSpPr/>
            <p:nvPr/>
          </p:nvSpPr>
          <p:spPr>
            <a:xfrm>
              <a:off x="7677398" y="23398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0" y="174"/>
                    <a:pt x="109" y="440"/>
                  </a:cubicBezTo>
                  <a:cubicBezTo>
                    <a:pt x="0" y="707"/>
                    <a:pt x="61" y="1013"/>
                    <a:pt x="264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1" y="1371"/>
                  </a:cubicBezTo>
                  <a:cubicBezTo>
                    <a:pt x="1308" y="1260"/>
                    <a:pt x="1481" y="1001"/>
                    <a:pt x="1481" y="713"/>
                  </a:cubicBezTo>
                  <a:cubicBezTo>
                    <a:pt x="1481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" name="Google Shape;309;p13"/>
            <p:cNvSpPr/>
            <p:nvPr/>
          </p:nvSpPr>
          <p:spPr>
            <a:xfrm>
              <a:off x="5885071" y="2722799"/>
              <a:ext cx="69809" cy="64982"/>
            </a:xfrm>
            <a:custGeom>
              <a:avLst/>
              <a:gdLst/>
              <a:ahLst/>
              <a:cxnLst/>
              <a:rect l="l" t="t" r="r" b="b"/>
              <a:pathLst>
                <a:path w="1533" h="1427" extrusionOk="0">
                  <a:moveTo>
                    <a:pt x="769" y="1"/>
                  </a:moveTo>
                  <a:cubicBezTo>
                    <a:pt x="731" y="1"/>
                    <a:pt x="692" y="4"/>
                    <a:pt x="654" y="10"/>
                  </a:cubicBezTo>
                  <a:cubicBezTo>
                    <a:pt x="265" y="72"/>
                    <a:pt x="0" y="439"/>
                    <a:pt x="63" y="827"/>
                  </a:cubicBezTo>
                  <a:cubicBezTo>
                    <a:pt x="120" y="1178"/>
                    <a:pt x="423" y="1427"/>
                    <a:pt x="767" y="1427"/>
                  </a:cubicBezTo>
                  <a:cubicBezTo>
                    <a:pt x="805" y="1427"/>
                    <a:pt x="842" y="1424"/>
                    <a:pt x="881" y="1418"/>
                  </a:cubicBezTo>
                  <a:cubicBezTo>
                    <a:pt x="1269" y="1354"/>
                    <a:pt x="1533" y="989"/>
                    <a:pt x="1471" y="601"/>
                  </a:cubicBezTo>
                  <a:cubicBezTo>
                    <a:pt x="1414" y="251"/>
                    <a:pt x="1112" y="1"/>
                    <a:pt x="769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" name="Google Shape;310;p13"/>
            <p:cNvSpPr/>
            <p:nvPr/>
          </p:nvSpPr>
          <p:spPr>
            <a:xfrm>
              <a:off x="6335350" y="2723437"/>
              <a:ext cx="65346" cy="64936"/>
            </a:xfrm>
            <a:custGeom>
              <a:avLst/>
              <a:gdLst/>
              <a:ahLst/>
              <a:cxnLst/>
              <a:rect l="l" t="t" r="r" b="b"/>
              <a:pathLst>
                <a:path w="1435" h="1426" extrusionOk="0">
                  <a:moveTo>
                    <a:pt x="715" y="1"/>
                  </a:moveTo>
                  <a:cubicBezTo>
                    <a:pt x="713" y="1"/>
                    <a:pt x="712" y="1"/>
                    <a:pt x="710" y="1"/>
                  </a:cubicBezTo>
                  <a:cubicBezTo>
                    <a:pt x="317" y="5"/>
                    <a:pt x="0" y="327"/>
                    <a:pt x="5" y="721"/>
                  </a:cubicBezTo>
                  <a:cubicBezTo>
                    <a:pt x="9" y="1111"/>
                    <a:pt x="327" y="1426"/>
                    <a:pt x="716" y="1426"/>
                  </a:cubicBezTo>
                  <a:cubicBezTo>
                    <a:pt x="719" y="1426"/>
                    <a:pt x="722" y="1426"/>
                    <a:pt x="724" y="1426"/>
                  </a:cubicBezTo>
                  <a:cubicBezTo>
                    <a:pt x="1118" y="1423"/>
                    <a:pt x="1434" y="1100"/>
                    <a:pt x="1430" y="707"/>
                  </a:cubicBezTo>
                  <a:cubicBezTo>
                    <a:pt x="1425" y="315"/>
                    <a:pt x="1107" y="1"/>
                    <a:pt x="715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" name="Google Shape;311;p13"/>
            <p:cNvSpPr/>
            <p:nvPr/>
          </p:nvSpPr>
          <p:spPr>
            <a:xfrm>
              <a:off x="6783716" y="2722981"/>
              <a:ext cx="64982" cy="64936"/>
            </a:xfrm>
            <a:custGeom>
              <a:avLst/>
              <a:gdLst/>
              <a:ahLst/>
              <a:cxnLst/>
              <a:rect l="l" t="t" r="r" b="b"/>
              <a:pathLst>
                <a:path w="1427" h="1426" extrusionOk="0">
                  <a:moveTo>
                    <a:pt x="713" y="0"/>
                  </a:moveTo>
                  <a:cubicBezTo>
                    <a:pt x="319" y="0"/>
                    <a:pt x="1" y="320"/>
                    <a:pt x="1" y="713"/>
                  </a:cubicBezTo>
                  <a:cubicBezTo>
                    <a:pt x="1" y="1107"/>
                    <a:pt x="319" y="1425"/>
                    <a:pt x="713" y="1425"/>
                  </a:cubicBezTo>
                  <a:cubicBezTo>
                    <a:pt x="1107" y="1425"/>
                    <a:pt x="1426" y="1107"/>
                    <a:pt x="1426" y="713"/>
                  </a:cubicBezTo>
                  <a:cubicBezTo>
                    <a:pt x="1426" y="320"/>
                    <a:pt x="1107" y="0"/>
                    <a:pt x="71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" name="Google Shape;312;p13"/>
            <p:cNvSpPr/>
            <p:nvPr/>
          </p:nvSpPr>
          <p:spPr>
            <a:xfrm>
              <a:off x="7231810" y="2722981"/>
              <a:ext cx="64936" cy="64936"/>
            </a:xfrm>
            <a:custGeom>
              <a:avLst/>
              <a:gdLst/>
              <a:ahLst/>
              <a:cxnLst/>
              <a:rect l="l" t="t" r="r" b="b"/>
              <a:pathLst>
                <a:path w="1426" h="1426" extrusionOk="0">
                  <a:moveTo>
                    <a:pt x="713" y="0"/>
                  </a:moveTo>
                  <a:cubicBezTo>
                    <a:pt x="320" y="0"/>
                    <a:pt x="0" y="320"/>
                    <a:pt x="0" y="713"/>
                  </a:cubicBezTo>
                  <a:cubicBezTo>
                    <a:pt x="0" y="1107"/>
                    <a:pt x="320" y="1425"/>
                    <a:pt x="713" y="1425"/>
                  </a:cubicBezTo>
                  <a:cubicBezTo>
                    <a:pt x="1108" y="1425"/>
                    <a:pt x="1426" y="1107"/>
                    <a:pt x="1426" y="713"/>
                  </a:cubicBezTo>
                  <a:cubicBezTo>
                    <a:pt x="1426" y="320"/>
                    <a:pt x="1108" y="0"/>
                    <a:pt x="71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" name="Google Shape;313;p13"/>
            <p:cNvSpPr/>
            <p:nvPr/>
          </p:nvSpPr>
          <p:spPr>
            <a:xfrm>
              <a:off x="7679948" y="2722981"/>
              <a:ext cx="64936" cy="64936"/>
            </a:xfrm>
            <a:custGeom>
              <a:avLst/>
              <a:gdLst/>
              <a:ahLst/>
              <a:cxnLst/>
              <a:rect l="l" t="t" r="r" b="b"/>
              <a:pathLst>
                <a:path w="1426" h="1426" extrusionOk="0">
                  <a:moveTo>
                    <a:pt x="713" y="0"/>
                  </a:moveTo>
                  <a:cubicBezTo>
                    <a:pt x="318" y="0"/>
                    <a:pt x="0" y="320"/>
                    <a:pt x="0" y="713"/>
                  </a:cubicBezTo>
                  <a:cubicBezTo>
                    <a:pt x="0" y="1107"/>
                    <a:pt x="318" y="1425"/>
                    <a:pt x="713" y="1425"/>
                  </a:cubicBezTo>
                  <a:cubicBezTo>
                    <a:pt x="1106" y="1425"/>
                    <a:pt x="1425" y="1107"/>
                    <a:pt x="1425" y="713"/>
                  </a:cubicBezTo>
                  <a:cubicBezTo>
                    <a:pt x="1425" y="320"/>
                    <a:pt x="1106" y="0"/>
                    <a:pt x="71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" name="Google Shape;314;p13"/>
            <p:cNvSpPr/>
            <p:nvPr/>
          </p:nvSpPr>
          <p:spPr>
            <a:xfrm>
              <a:off x="5885117" y="3106001"/>
              <a:ext cx="69763" cy="64982"/>
            </a:xfrm>
            <a:custGeom>
              <a:avLst/>
              <a:gdLst/>
              <a:ahLst/>
              <a:cxnLst/>
              <a:rect l="l" t="t" r="r" b="b"/>
              <a:pathLst>
                <a:path w="1532" h="1427" extrusionOk="0">
                  <a:moveTo>
                    <a:pt x="766" y="0"/>
                  </a:moveTo>
                  <a:cubicBezTo>
                    <a:pt x="729" y="0"/>
                    <a:pt x="691" y="3"/>
                    <a:pt x="653" y="9"/>
                  </a:cubicBezTo>
                  <a:cubicBezTo>
                    <a:pt x="264" y="73"/>
                    <a:pt x="1" y="438"/>
                    <a:pt x="62" y="827"/>
                  </a:cubicBezTo>
                  <a:cubicBezTo>
                    <a:pt x="119" y="1177"/>
                    <a:pt x="421" y="1426"/>
                    <a:pt x="764" y="1426"/>
                  </a:cubicBezTo>
                  <a:cubicBezTo>
                    <a:pt x="802" y="1426"/>
                    <a:pt x="841" y="1423"/>
                    <a:pt x="880" y="1417"/>
                  </a:cubicBezTo>
                  <a:cubicBezTo>
                    <a:pt x="1268" y="1354"/>
                    <a:pt x="1532" y="988"/>
                    <a:pt x="1470" y="600"/>
                  </a:cubicBezTo>
                  <a:cubicBezTo>
                    <a:pt x="1413" y="249"/>
                    <a:pt x="1110" y="0"/>
                    <a:pt x="766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" name="Google Shape;315;p13"/>
            <p:cNvSpPr/>
            <p:nvPr/>
          </p:nvSpPr>
          <p:spPr>
            <a:xfrm>
              <a:off x="6335350" y="3106684"/>
              <a:ext cx="65255" cy="64936"/>
            </a:xfrm>
            <a:custGeom>
              <a:avLst/>
              <a:gdLst/>
              <a:ahLst/>
              <a:cxnLst/>
              <a:rect l="l" t="t" r="r" b="b"/>
              <a:pathLst>
                <a:path w="1433" h="1426" extrusionOk="0">
                  <a:moveTo>
                    <a:pt x="718" y="0"/>
                  </a:moveTo>
                  <a:cubicBezTo>
                    <a:pt x="715" y="0"/>
                    <a:pt x="712" y="0"/>
                    <a:pt x="710" y="0"/>
                  </a:cubicBezTo>
                  <a:cubicBezTo>
                    <a:pt x="317" y="3"/>
                    <a:pt x="0" y="326"/>
                    <a:pt x="5" y="720"/>
                  </a:cubicBezTo>
                  <a:cubicBezTo>
                    <a:pt x="7" y="1112"/>
                    <a:pt x="327" y="1426"/>
                    <a:pt x="719" y="1426"/>
                  </a:cubicBezTo>
                  <a:cubicBezTo>
                    <a:pt x="721" y="1426"/>
                    <a:pt x="723" y="1426"/>
                    <a:pt x="724" y="1425"/>
                  </a:cubicBezTo>
                  <a:cubicBezTo>
                    <a:pt x="1118" y="1421"/>
                    <a:pt x="1433" y="1099"/>
                    <a:pt x="1430" y="706"/>
                  </a:cubicBezTo>
                  <a:cubicBezTo>
                    <a:pt x="1425" y="315"/>
                    <a:pt x="1107" y="0"/>
                    <a:pt x="718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" name="Google Shape;316;p13"/>
            <p:cNvSpPr/>
            <p:nvPr/>
          </p:nvSpPr>
          <p:spPr>
            <a:xfrm>
              <a:off x="6783716" y="3106183"/>
              <a:ext cx="64982" cy="64982"/>
            </a:xfrm>
            <a:custGeom>
              <a:avLst/>
              <a:gdLst/>
              <a:ahLst/>
              <a:cxnLst/>
              <a:rect l="l" t="t" r="r" b="b"/>
              <a:pathLst>
                <a:path w="1427" h="1427" extrusionOk="0">
                  <a:moveTo>
                    <a:pt x="713" y="1"/>
                  </a:moveTo>
                  <a:cubicBezTo>
                    <a:pt x="319" y="1"/>
                    <a:pt x="1" y="320"/>
                    <a:pt x="1" y="714"/>
                  </a:cubicBezTo>
                  <a:cubicBezTo>
                    <a:pt x="1" y="1107"/>
                    <a:pt x="319" y="1426"/>
                    <a:pt x="713" y="1426"/>
                  </a:cubicBezTo>
                  <a:cubicBezTo>
                    <a:pt x="1107" y="1426"/>
                    <a:pt x="1426" y="1107"/>
                    <a:pt x="1426" y="714"/>
                  </a:cubicBezTo>
                  <a:cubicBezTo>
                    <a:pt x="1426" y="320"/>
                    <a:pt x="1107" y="1"/>
                    <a:pt x="71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" name="Google Shape;317;p13"/>
            <p:cNvSpPr/>
            <p:nvPr/>
          </p:nvSpPr>
          <p:spPr>
            <a:xfrm>
              <a:off x="7231810" y="3106183"/>
              <a:ext cx="64936" cy="64982"/>
            </a:xfrm>
            <a:custGeom>
              <a:avLst/>
              <a:gdLst/>
              <a:ahLst/>
              <a:cxnLst/>
              <a:rect l="l" t="t" r="r" b="b"/>
              <a:pathLst>
                <a:path w="1426" h="1427" extrusionOk="0">
                  <a:moveTo>
                    <a:pt x="713" y="1"/>
                  </a:moveTo>
                  <a:cubicBezTo>
                    <a:pt x="320" y="1"/>
                    <a:pt x="0" y="320"/>
                    <a:pt x="0" y="714"/>
                  </a:cubicBezTo>
                  <a:cubicBezTo>
                    <a:pt x="0" y="1107"/>
                    <a:pt x="320" y="1426"/>
                    <a:pt x="713" y="1426"/>
                  </a:cubicBezTo>
                  <a:cubicBezTo>
                    <a:pt x="1108" y="1426"/>
                    <a:pt x="1426" y="1107"/>
                    <a:pt x="1426" y="714"/>
                  </a:cubicBezTo>
                  <a:cubicBezTo>
                    <a:pt x="1426" y="320"/>
                    <a:pt x="1108" y="1"/>
                    <a:pt x="71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" name="Google Shape;318;p13"/>
            <p:cNvSpPr/>
            <p:nvPr/>
          </p:nvSpPr>
          <p:spPr>
            <a:xfrm>
              <a:off x="7679948" y="3106183"/>
              <a:ext cx="64936" cy="64982"/>
            </a:xfrm>
            <a:custGeom>
              <a:avLst/>
              <a:gdLst/>
              <a:ahLst/>
              <a:cxnLst/>
              <a:rect l="l" t="t" r="r" b="b"/>
              <a:pathLst>
                <a:path w="1426" h="1427" extrusionOk="0">
                  <a:moveTo>
                    <a:pt x="713" y="1"/>
                  </a:moveTo>
                  <a:cubicBezTo>
                    <a:pt x="318" y="1"/>
                    <a:pt x="0" y="320"/>
                    <a:pt x="0" y="714"/>
                  </a:cubicBezTo>
                  <a:cubicBezTo>
                    <a:pt x="0" y="1107"/>
                    <a:pt x="318" y="1426"/>
                    <a:pt x="713" y="1426"/>
                  </a:cubicBezTo>
                  <a:cubicBezTo>
                    <a:pt x="1106" y="1426"/>
                    <a:pt x="1425" y="1107"/>
                    <a:pt x="1425" y="714"/>
                  </a:cubicBezTo>
                  <a:cubicBezTo>
                    <a:pt x="1425" y="320"/>
                    <a:pt x="1106" y="1"/>
                    <a:pt x="71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" name="Google Shape;319;p13"/>
            <p:cNvSpPr/>
            <p:nvPr/>
          </p:nvSpPr>
          <p:spPr>
            <a:xfrm>
              <a:off x="5910390" y="351912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7"/>
                  </a:cubicBezTo>
                  <a:cubicBezTo>
                    <a:pt x="401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" name="Google Shape;320;p13"/>
            <p:cNvSpPr/>
            <p:nvPr/>
          </p:nvSpPr>
          <p:spPr>
            <a:xfrm>
              <a:off x="6358529" y="351912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" name="Google Shape;321;p13"/>
            <p:cNvSpPr/>
            <p:nvPr/>
          </p:nvSpPr>
          <p:spPr>
            <a:xfrm>
              <a:off x="6806576" y="3519120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7"/>
                  </a:cubicBezTo>
                  <a:cubicBezTo>
                    <a:pt x="402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" name="Google Shape;322;p13"/>
            <p:cNvSpPr/>
            <p:nvPr/>
          </p:nvSpPr>
          <p:spPr>
            <a:xfrm>
              <a:off x="7254715" y="351912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2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" name="Google Shape;323;p13"/>
            <p:cNvSpPr/>
            <p:nvPr/>
          </p:nvSpPr>
          <p:spPr>
            <a:xfrm>
              <a:off x="7705358" y="351912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14" y="0"/>
                  </a:moveTo>
                  <a:cubicBezTo>
                    <a:pt x="622" y="0"/>
                    <a:pt x="529" y="18"/>
                    <a:pt x="440" y="55"/>
                  </a:cubicBezTo>
                  <a:cubicBezTo>
                    <a:pt x="174" y="165"/>
                    <a:pt x="0" y="424"/>
                    <a:pt x="0" y="713"/>
                  </a:cubicBezTo>
                  <a:cubicBezTo>
                    <a:pt x="0" y="1106"/>
                    <a:pt x="320" y="1426"/>
                    <a:pt x="713" y="1426"/>
                  </a:cubicBezTo>
                  <a:cubicBezTo>
                    <a:pt x="1001" y="1426"/>
                    <a:pt x="1261" y="1252"/>
                    <a:pt x="1371" y="985"/>
                  </a:cubicBezTo>
                  <a:cubicBezTo>
                    <a:pt x="1481" y="719"/>
                    <a:pt x="1421" y="413"/>
                    <a:pt x="1216" y="209"/>
                  </a:cubicBezTo>
                  <a:cubicBezTo>
                    <a:pt x="1081" y="73"/>
                    <a:pt x="899" y="0"/>
                    <a:pt x="714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" name="Google Shape;324;p13"/>
            <p:cNvSpPr/>
            <p:nvPr/>
          </p:nvSpPr>
          <p:spPr>
            <a:xfrm>
              <a:off x="5910390" y="390236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39"/>
                  </a:cubicBezTo>
                  <a:cubicBezTo>
                    <a:pt x="1" y="705"/>
                    <a:pt x="62" y="1012"/>
                    <a:pt x="266" y="1216"/>
                  </a:cubicBezTo>
                  <a:cubicBezTo>
                    <a:pt x="403" y="1352"/>
                    <a:pt x="585" y="1425"/>
                    <a:pt x="771" y="1425"/>
                  </a:cubicBezTo>
                  <a:cubicBezTo>
                    <a:pt x="863" y="1425"/>
                    <a:pt x="955" y="1407"/>
                    <a:pt x="1043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13"/>
            <p:cNvSpPr/>
            <p:nvPr/>
          </p:nvSpPr>
          <p:spPr>
            <a:xfrm>
              <a:off x="6358529" y="390236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0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" name="Google Shape;326;p13"/>
            <p:cNvSpPr/>
            <p:nvPr/>
          </p:nvSpPr>
          <p:spPr>
            <a:xfrm>
              <a:off x="6806576" y="3902367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3" y="1012"/>
                    <a:pt x="266" y="1216"/>
                  </a:cubicBezTo>
                  <a:cubicBezTo>
                    <a:pt x="403" y="1352"/>
                    <a:pt x="586" y="1425"/>
                    <a:pt x="771" y="1425"/>
                  </a:cubicBezTo>
                  <a:cubicBezTo>
                    <a:pt x="863" y="1425"/>
                    <a:pt x="955" y="1407"/>
                    <a:pt x="1043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" name="Google Shape;327;p13"/>
            <p:cNvSpPr/>
            <p:nvPr/>
          </p:nvSpPr>
          <p:spPr>
            <a:xfrm>
              <a:off x="7254715" y="390236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0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" name="Google Shape;328;p13"/>
            <p:cNvSpPr/>
            <p:nvPr/>
          </p:nvSpPr>
          <p:spPr>
            <a:xfrm>
              <a:off x="7702808" y="390236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0" y="705"/>
                    <a:pt x="62" y="1012"/>
                    <a:pt x="265" y="1216"/>
                  </a:cubicBezTo>
                  <a:cubicBezTo>
                    <a:pt x="402" y="1352"/>
                    <a:pt x="585" y="1425"/>
                    <a:pt x="771" y="1425"/>
                  </a:cubicBezTo>
                  <a:cubicBezTo>
                    <a:pt x="862" y="1425"/>
                    <a:pt x="955" y="1407"/>
                    <a:pt x="1043" y="1371"/>
                  </a:cubicBezTo>
                  <a:cubicBezTo>
                    <a:pt x="1308" y="1260"/>
                    <a:pt x="1481" y="1000"/>
                    <a:pt x="1481" y="713"/>
                  </a:cubicBezTo>
                  <a:cubicBezTo>
                    <a:pt x="1481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" name="Google Shape;329;p13"/>
            <p:cNvSpPr/>
            <p:nvPr/>
          </p:nvSpPr>
          <p:spPr>
            <a:xfrm>
              <a:off x="5910390" y="428552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6"/>
                  </a:cubicBezTo>
                  <a:cubicBezTo>
                    <a:pt x="402" y="1353"/>
                    <a:pt x="584" y="1426"/>
                    <a:pt x="770" y="1426"/>
                  </a:cubicBezTo>
                  <a:cubicBezTo>
                    <a:pt x="862" y="1426"/>
                    <a:pt x="955" y="1408"/>
                    <a:pt x="1043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" name="Google Shape;330;p13"/>
            <p:cNvSpPr/>
            <p:nvPr/>
          </p:nvSpPr>
          <p:spPr>
            <a:xfrm>
              <a:off x="6358529" y="428552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0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13"/>
            <p:cNvSpPr/>
            <p:nvPr/>
          </p:nvSpPr>
          <p:spPr>
            <a:xfrm>
              <a:off x="6806576" y="4285523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6"/>
                  </a:cubicBezTo>
                  <a:cubicBezTo>
                    <a:pt x="403" y="1353"/>
                    <a:pt x="585" y="1426"/>
                    <a:pt x="770" y="1426"/>
                  </a:cubicBezTo>
                  <a:cubicBezTo>
                    <a:pt x="862" y="1426"/>
                    <a:pt x="955" y="1408"/>
                    <a:pt x="1043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" name="Google Shape;332;p13"/>
            <p:cNvSpPr/>
            <p:nvPr/>
          </p:nvSpPr>
          <p:spPr>
            <a:xfrm>
              <a:off x="7254715" y="428552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0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2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" name="Google Shape;333;p13"/>
            <p:cNvSpPr/>
            <p:nvPr/>
          </p:nvSpPr>
          <p:spPr>
            <a:xfrm>
              <a:off x="7702808" y="428552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0" y="707"/>
                    <a:pt x="62" y="1013"/>
                    <a:pt x="265" y="1216"/>
                  </a:cubicBezTo>
                  <a:cubicBezTo>
                    <a:pt x="402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3" y="1371"/>
                  </a:cubicBezTo>
                  <a:cubicBezTo>
                    <a:pt x="1308" y="1261"/>
                    <a:pt x="1481" y="1002"/>
                    <a:pt x="1481" y="713"/>
                  </a:cubicBezTo>
                  <a:cubicBezTo>
                    <a:pt x="1481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" name="Google Shape;334;p13"/>
            <p:cNvSpPr/>
            <p:nvPr/>
          </p:nvSpPr>
          <p:spPr>
            <a:xfrm>
              <a:off x="5910390" y="4668770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39"/>
                  </a:cubicBezTo>
                  <a:cubicBezTo>
                    <a:pt x="1" y="705"/>
                    <a:pt x="62" y="1012"/>
                    <a:pt x="266" y="1216"/>
                  </a:cubicBezTo>
                  <a:cubicBezTo>
                    <a:pt x="402" y="1352"/>
                    <a:pt x="585" y="1425"/>
                    <a:pt x="770" y="1425"/>
                  </a:cubicBezTo>
                  <a:cubicBezTo>
                    <a:pt x="862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" name="Google Shape;335;p13"/>
            <p:cNvSpPr/>
            <p:nvPr/>
          </p:nvSpPr>
          <p:spPr>
            <a:xfrm>
              <a:off x="6358529" y="4668770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" name="Google Shape;336;p13"/>
            <p:cNvSpPr/>
            <p:nvPr/>
          </p:nvSpPr>
          <p:spPr>
            <a:xfrm>
              <a:off x="6806576" y="4668770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3" y="1012"/>
                    <a:pt x="266" y="1216"/>
                  </a:cubicBezTo>
                  <a:cubicBezTo>
                    <a:pt x="402" y="1352"/>
                    <a:pt x="585" y="1425"/>
                    <a:pt x="771" y="1425"/>
                  </a:cubicBezTo>
                  <a:cubicBezTo>
                    <a:pt x="862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" name="Google Shape;337;p13"/>
            <p:cNvSpPr/>
            <p:nvPr/>
          </p:nvSpPr>
          <p:spPr>
            <a:xfrm>
              <a:off x="7254715" y="4668770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" name="Google Shape;338;p13"/>
            <p:cNvSpPr/>
            <p:nvPr/>
          </p:nvSpPr>
          <p:spPr>
            <a:xfrm>
              <a:off x="7702808" y="4668770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0" y="705"/>
                    <a:pt x="62" y="1012"/>
                    <a:pt x="265" y="1216"/>
                  </a:cubicBezTo>
                  <a:cubicBezTo>
                    <a:pt x="401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1" y="1371"/>
                  </a:cubicBezTo>
                  <a:cubicBezTo>
                    <a:pt x="1308" y="1260"/>
                    <a:pt x="1481" y="1000"/>
                    <a:pt x="1481" y="713"/>
                  </a:cubicBezTo>
                  <a:cubicBezTo>
                    <a:pt x="1481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" name="Google Shape;339;p13"/>
            <p:cNvSpPr/>
            <p:nvPr/>
          </p:nvSpPr>
          <p:spPr>
            <a:xfrm>
              <a:off x="5910390" y="50519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6"/>
                  </a:cubicBezTo>
                  <a:cubicBezTo>
                    <a:pt x="401" y="1353"/>
                    <a:pt x="584" y="1425"/>
                    <a:pt x="769" y="1425"/>
                  </a:cubicBezTo>
                  <a:cubicBezTo>
                    <a:pt x="861" y="1425"/>
                    <a:pt x="954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" name="Google Shape;340;p13"/>
            <p:cNvSpPr/>
            <p:nvPr/>
          </p:nvSpPr>
          <p:spPr>
            <a:xfrm>
              <a:off x="6358529" y="50519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8"/>
                    <a:pt x="1041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" name="Google Shape;341;p13"/>
            <p:cNvSpPr/>
            <p:nvPr/>
          </p:nvSpPr>
          <p:spPr>
            <a:xfrm>
              <a:off x="6806576" y="5051926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6"/>
                  </a:cubicBezTo>
                  <a:cubicBezTo>
                    <a:pt x="402" y="1353"/>
                    <a:pt x="584" y="1425"/>
                    <a:pt x="769" y="1425"/>
                  </a:cubicBezTo>
                  <a:cubicBezTo>
                    <a:pt x="861" y="1425"/>
                    <a:pt x="954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7254715" y="50519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2" y="1353"/>
                    <a:pt x="583" y="1425"/>
                    <a:pt x="769" y="1425"/>
                  </a:cubicBezTo>
                  <a:cubicBezTo>
                    <a:pt x="861" y="1425"/>
                    <a:pt x="953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7702808" y="50519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0" y="707"/>
                    <a:pt x="62" y="1013"/>
                    <a:pt x="265" y="1216"/>
                  </a:cubicBezTo>
                  <a:cubicBezTo>
                    <a:pt x="401" y="1353"/>
                    <a:pt x="583" y="1425"/>
                    <a:pt x="769" y="1425"/>
                  </a:cubicBezTo>
                  <a:cubicBezTo>
                    <a:pt x="861" y="1425"/>
                    <a:pt x="953" y="1408"/>
                    <a:pt x="1041" y="1371"/>
                  </a:cubicBezTo>
                  <a:cubicBezTo>
                    <a:pt x="1308" y="1261"/>
                    <a:pt x="1481" y="1001"/>
                    <a:pt x="1481" y="713"/>
                  </a:cubicBezTo>
                  <a:cubicBezTo>
                    <a:pt x="1481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5884980" y="3533146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40"/>
                  </a:cubicBezTo>
                  <a:cubicBezTo>
                    <a:pt x="1" y="705"/>
                    <a:pt x="61" y="1013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6333073" y="3533146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0" y="439"/>
                  </a:cubicBezTo>
                  <a:cubicBezTo>
                    <a:pt x="0" y="705"/>
                    <a:pt x="60" y="1012"/>
                    <a:pt x="265" y="1216"/>
                  </a:cubicBezTo>
                  <a:cubicBezTo>
                    <a:pt x="401" y="1352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6781166" y="3533146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5"/>
                    <a:pt x="61" y="1013"/>
                    <a:pt x="264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7229259" y="3533146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0" y="705"/>
                    <a:pt x="61" y="1012"/>
                    <a:pt x="265" y="1216"/>
                  </a:cubicBezTo>
                  <a:cubicBezTo>
                    <a:pt x="401" y="1352"/>
                    <a:pt x="584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7679948" y="353314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12" y="0"/>
                  </a:moveTo>
                  <a:cubicBezTo>
                    <a:pt x="620" y="0"/>
                    <a:pt x="527" y="18"/>
                    <a:pt x="439" y="55"/>
                  </a:cubicBezTo>
                  <a:cubicBezTo>
                    <a:pt x="174" y="165"/>
                    <a:pt x="0" y="424"/>
                    <a:pt x="0" y="713"/>
                  </a:cubicBezTo>
                  <a:cubicBezTo>
                    <a:pt x="0" y="1106"/>
                    <a:pt x="318" y="1425"/>
                    <a:pt x="713" y="1425"/>
                  </a:cubicBezTo>
                  <a:cubicBezTo>
                    <a:pt x="1000" y="1425"/>
                    <a:pt x="1261" y="1252"/>
                    <a:pt x="1371" y="985"/>
                  </a:cubicBezTo>
                  <a:cubicBezTo>
                    <a:pt x="1481" y="719"/>
                    <a:pt x="1420" y="412"/>
                    <a:pt x="1216" y="209"/>
                  </a:cubicBezTo>
                  <a:cubicBezTo>
                    <a:pt x="1080" y="72"/>
                    <a:pt x="898" y="0"/>
                    <a:pt x="712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884980" y="3916302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6333073" y="3916302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0" y="441"/>
                  </a:cubicBezTo>
                  <a:cubicBezTo>
                    <a:pt x="0" y="707"/>
                    <a:pt x="60" y="1013"/>
                    <a:pt x="265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7" y="1262"/>
                    <a:pt x="1481" y="1002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6781166" y="3916302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0" y="174"/>
                    <a:pt x="110" y="441"/>
                  </a:cubicBezTo>
                  <a:cubicBezTo>
                    <a:pt x="1" y="707"/>
                    <a:pt x="61" y="1013"/>
                    <a:pt x="264" y="1216"/>
                  </a:cubicBezTo>
                  <a:cubicBezTo>
                    <a:pt x="401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7229259" y="3916302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0" y="707"/>
                    <a:pt x="61" y="1013"/>
                    <a:pt x="265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2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7677398" y="3916302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0" y="174"/>
                    <a:pt x="109" y="441"/>
                  </a:cubicBezTo>
                  <a:cubicBezTo>
                    <a:pt x="0" y="707"/>
                    <a:pt x="61" y="1013"/>
                    <a:pt x="264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1" y="1002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884980" y="429954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0" y="174"/>
                    <a:pt x="111" y="440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6333073" y="429954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0" y="440"/>
                  </a:cubicBezTo>
                  <a:cubicBezTo>
                    <a:pt x="0" y="705"/>
                    <a:pt x="60" y="1013"/>
                    <a:pt x="265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6781166" y="4299549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7"/>
                    <a:pt x="61" y="1013"/>
                    <a:pt x="264" y="1216"/>
                  </a:cubicBezTo>
                  <a:cubicBezTo>
                    <a:pt x="401" y="1353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7229259" y="429954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0"/>
                  </a:cubicBezTo>
                  <a:cubicBezTo>
                    <a:pt x="0" y="705"/>
                    <a:pt x="61" y="1013"/>
                    <a:pt x="265" y="1216"/>
                  </a:cubicBezTo>
                  <a:cubicBezTo>
                    <a:pt x="401" y="1353"/>
                    <a:pt x="584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7677398" y="429954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0" y="174"/>
                    <a:pt x="109" y="440"/>
                  </a:cubicBezTo>
                  <a:cubicBezTo>
                    <a:pt x="0" y="707"/>
                    <a:pt x="61" y="1013"/>
                    <a:pt x="264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1" y="1371"/>
                  </a:cubicBezTo>
                  <a:cubicBezTo>
                    <a:pt x="1308" y="1260"/>
                    <a:pt x="1481" y="1001"/>
                    <a:pt x="1481" y="713"/>
                  </a:cubicBezTo>
                  <a:cubicBezTo>
                    <a:pt x="1481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5885071" y="4682522"/>
              <a:ext cx="69809" cy="64982"/>
            </a:xfrm>
            <a:custGeom>
              <a:avLst/>
              <a:gdLst/>
              <a:ahLst/>
              <a:cxnLst/>
              <a:rect l="l" t="t" r="r" b="b"/>
              <a:pathLst>
                <a:path w="1533" h="1427" extrusionOk="0">
                  <a:moveTo>
                    <a:pt x="769" y="1"/>
                  </a:moveTo>
                  <a:cubicBezTo>
                    <a:pt x="731" y="1"/>
                    <a:pt x="692" y="4"/>
                    <a:pt x="654" y="10"/>
                  </a:cubicBezTo>
                  <a:cubicBezTo>
                    <a:pt x="265" y="72"/>
                    <a:pt x="0" y="439"/>
                    <a:pt x="63" y="827"/>
                  </a:cubicBezTo>
                  <a:cubicBezTo>
                    <a:pt x="120" y="1178"/>
                    <a:pt x="423" y="1427"/>
                    <a:pt x="767" y="1427"/>
                  </a:cubicBezTo>
                  <a:cubicBezTo>
                    <a:pt x="805" y="1427"/>
                    <a:pt x="842" y="1424"/>
                    <a:pt x="881" y="1418"/>
                  </a:cubicBezTo>
                  <a:cubicBezTo>
                    <a:pt x="1269" y="1354"/>
                    <a:pt x="1533" y="989"/>
                    <a:pt x="1471" y="601"/>
                  </a:cubicBezTo>
                  <a:cubicBezTo>
                    <a:pt x="1414" y="251"/>
                    <a:pt x="1112" y="1"/>
                    <a:pt x="769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" name="Google Shape;360;p13"/>
            <p:cNvSpPr/>
            <p:nvPr/>
          </p:nvSpPr>
          <p:spPr>
            <a:xfrm>
              <a:off x="6335350" y="4683160"/>
              <a:ext cx="65346" cy="64936"/>
            </a:xfrm>
            <a:custGeom>
              <a:avLst/>
              <a:gdLst/>
              <a:ahLst/>
              <a:cxnLst/>
              <a:rect l="l" t="t" r="r" b="b"/>
              <a:pathLst>
                <a:path w="1435" h="1426" extrusionOk="0">
                  <a:moveTo>
                    <a:pt x="715" y="1"/>
                  </a:moveTo>
                  <a:cubicBezTo>
                    <a:pt x="713" y="1"/>
                    <a:pt x="712" y="1"/>
                    <a:pt x="710" y="1"/>
                  </a:cubicBezTo>
                  <a:cubicBezTo>
                    <a:pt x="317" y="5"/>
                    <a:pt x="0" y="327"/>
                    <a:pt x="5" y="721"/>
                  </a:cubicBezTo>
                  <a:cubicBezTo>
                    <a:pt x="9" y="1111"/>
                    <a:pt x="327" y="1426"/>
                    <a:pt x="716" y="1426"/>
                  </a:cubicBezTo>
                  <a:cubicBezTo>
                    <a:pt x="719" y="1426"/>
                    <a:pt x="722" y="1426"/>
                    <a:pt x="724" y="1426"/>
                  </a:cubicBezTo>
                  <a:cubicBezTo>
                    <a:pt x="1118" y="1423"/>
                    <a:pt x="1434" y="1100"/>
                    <a:pt x="1430" y="707"/>
                  </a:cubicBezTo>
                  <a:cubicBezTo>
                    <a:pt x="1425" y="315"/>
                    <a:pt x="1107" y="1"/>
                    <a:pt x="715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" name="Google Shape;361;p13"/>
            <p:cNvSpPr/>
            <p:nvPr/>
          </p:nvSpPr>
          <p:spPr>
            <a:xfrm>
              <a:off x="6783716" y="4682704"/>
              <a:ext cx="64982" cy="64936"/>
            </a:xfrm>
            <a:custGeom>
              <a:avLst/>
              <a:gdLst/>
              <a:ahLst/>
              <a:cxnLst/>
              <a:rect l="l" t="t" r="r" b="b"/>
              <a:pathLst>
                <a:path w="1427" h="1426" extrusionOk="0">
                  <a:moveTo>
                    <a:pt x="713" y="0"/>
                  </a:moveTo>
                  <a:cubicBezTo>
                    <a:pt x="319" y="0"/>
                    <a:pt x="1" y="320"/>
                    <a:pt x="1" y="713"/>
                  </a:cubicBezTo>
                  <a:cubicBezTo>
                    <a:pt x="1" y="1107"/>
                    <a:pt x="319" y="1425"/>
                    <a:pt x="713" y="1425"/>
                  </a:cubicBezTo>
                  <a:cubicBezTo>
                    <a:pt x="1107" y="1425"/>
                    <a:pt x="1426" y="1107"/>
                    <a:pt x="1426" y="713"/>
                  </a:cubicBezTo>
                  <a:cubicBezTo>
                    <a:pt x="1426" y="320"/>
                    <a:pt x="1107" y="0"/>
                    <a:pt x="71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" name="Google Shape;362;p13"/>
            <p:cNvSpPr/>
            <p:nvPr/>
          </p:nvSpPr>
          <p:spPr>
            <a:xfrm>
              <a:off x="7231810" y="4682704"/>
              <a:ext cx="64936" cy="64936"/>
            </a:xfrm>
            <a:custGeom>
              <a:avLst/>
              <a:gdLst/>
              <a:ahLst/>
              <a:cxnLst/>
              <a:rect l="l" t="t" r="r" b="b"/>
              <a:pathLst>
                <a:path w="1426" h="1426" extrusionOk="0">
                  <a:moveTo>
                    <a:pt x="713" y="0"/>
                  </a:moveTo>
                  <a:cubicBezTo>
                    <a:pt x="320" y="0"/>
                    <a:pt x="0" y="320"/>
                    <a:pt x="0" y="713"/>
                  </a:cubicBezTo>
                  <a:cubicBezTo>
                    <a:pt x="0" y="1107"/>
                    <a:pt x="320" y="1425"/>
                    <a:pt x="713" y="1425"/>
                  </a:cubicBezTo>
                  <a:cubicBezTo>
                    <a:pt x="1108" y="1425"/>
                    <a:pt x="1426" y="1107"/>
                    <a:pt x="1426" y="713"/>
                  </a:cubicBezTo>
                  <a:cubicBezTo>
                    <a:pt x="1426" y="320"/>
                    <a:pt x="1108" y="0"/>
                    <a:pt x="71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" name="Google Shape;363;p13"/>
            <p:cNvSpPr/>
            <p:nvPr/>
          </p:nvSpPr>
          <p:spPr>
            <a:xfrm>
              <a:off x="7679948" y="4682704"/>
              <a:ext cx="64936" cy="64936"/>
            </a:xfrm>
            <a:custGeom>
              <a:avLst/>
              <a:gdLst/>
              <a:ahLst/>
              <a:cxnLst/>
              <a:rect l="l" t="t" r="r" b="b"/>
              <a:pathLst>
                <a:path w="1426" h="1426" extrusionOk="0">
                  <a:moveTo>
                    <a:pt x="713" y="0"/>
                  </a:moveTo>
                  <a:cubicBezTo>
                    <a:pt x="318" y="0"/>
                    <a:pt x="0" y="320"/>
                    <a:pt x="0" y="713"/>
                  </a:cubicBezTo>
                  <a:cubicBezTo>
                    <a:pt x="0" y="1107"/>
                    <a:pt x="318" y="1425"/>
                    <a:pt x="713" y="1425"/>
                  </a:cubicBezTo>
                  <a:cubicBezTo>
                    <a:pt x="1106" y="1425"/>
                    <a:pt x="1425" y="1107"/>
                    <a:pt x="1425" y="713"/>
                  </a:cubicBezTo>
                  <a:cubicBezTo>
                    <a:pt x="1425" y="320"/>
                    <a:pt x="1106" y="0"/>
                    <a:pt x="71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" name="Google Shape;364;p13"/>
            <p:cNvSpPr/>
            <p:nvPr/>
          </p:nvSpPr>
          <p:spPr>
            <a:xfrm>
              <a:off x="5885117" y="5065724"/>
              <a:ext cx="69763" cy="64982"/>
            </a:xfrm>
            <a:custGeom>
              <a:avLst/>
              <a:gdLst/>
              <a:ahLst/>
              <a:cxnLst/>
              <a:rect l="l" t="t" r="r" b="b"/>
              <a:pathLst>
                <a:path w="1532" h="1427" extrusionOk="0">
                  <a:moveTo>
                    <a:pt x="766" y="0"/>
                  </a:moveTo>
                  <a:cubicBezTo>
                    <a:pt x="729" y="0"/>
                    <a:pt x="691" y="3"/>
                    <a:pt x="653" y="9"/>
                  </a:cubicBezTo>
                  <a:cubicBezTo>
                    <a:pt x="264" y="73"/>
                    <a:pt x="1" y="438"/>
                    <a:pt x="62" y="827"/>
                  </a:cubicBezTo>
                  <a:cubicBezTo>
                    <a:pt x="119" y="1177"/>
                    <a:pt x="421" y="1426"/>
                    <a:pt x="764" y="1426"/>
                  </a:cubicBezTo>
                  <a:cubicBezTo>
                    <a:pt x="802" y="1426"/>
                    <a:pt x="841" y="1423"/>
                    <a:pt x="880" y="1417"/>
                  </a:cubicBezTo>
                  <a:cubicBezTo>
                    <a:pt x="1268" y="1354"/>
                    <a:pt x="1532" y="988"/>
                    <a:pt x="1470" y="600"/>
                  </a:cubicBezTo>
                  <a:cubicBezTo>
                    <a:pt x="1413" y="249"/>
                    <a:pt x="1110" y="0"/>
                    <a:pt x="766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" name="Google Shape;365;p13"/>
            <p:cNvSpPr/>
            <p:nvPr/>
          </p:nvSpPr>
          <p:spPr>
            <a:xfrm>
              <a:off x="6335350" y="5066407"/>
              <a:ext cx="65255" cy="64936"/>
            </a:xfrm>
            <a:custGeom>
              <a:avLst/>
              <a:gdLst/>
              <a:ahLst/>
              <a:cxnLst/>
              <a:rect l="l" t="t" r="r" b="b"/>
              <a:pathLst>
                <a:path w="1433" h="1426" extrusionOk="0">
                  <a:moveTo>
                    <a:pt x="718" y="0"/>
                  </a:moveTo>
                  <a:cubicBezTo>
                    <a:pt x="715" y="0"/>
                    <a:pt x="712" y="0"/>
                    <a:pt x="710" y="0"/>
                  </a:cubicBezTo>
                  <a:cubicBezTo>
                    <a:pt x="317" y="3"/>
                    <a:pt x="0" y="326"/>
                    <a:pt x="5" y="720"/>
                  </a:cubicBezTo>
                  <a:cubicBezTo>
                    <a:pt x="7" y="1112"/>
                    <a:pt x="327" y="1426"/>
                    <a:pt x="719" y="1426"/>
                  </a:cubicBezTo>
                  <a:cubicBezTo>
                    <a:pt x="721" y="1426"/>
                    <a:pt x="723" y="1426"/>
                    <a:pt x="724" y="1425"/>
                  </a:cubicBezTo>
                  <a:cubicBezTo>
                    <a:pt x="1118" y="1421"/>
                    <a:pt x="1433" y="1099"/>
                    <a:pt x="1430" y="706"/>
                  </a:cubicBezTo>
                  <a:cubicBezTo>
                    <a:pt x="1425" y="315"/>
                    <a:pt x="1107" y="0"/>
                    <a:pt x="718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" name="Google Shape;366;p13"/>
            <p:cNvSpPr/>
            <p:nvPr/>
          </p:nvSpPr>
          <p:spPr>
            <a:xfrm>
              <a:off x="6783716" y="5065906"/>
              <a:ext cx="64982" cy="64982"/>
            </a:xfrm>
            <a:custGeom>
              <a:avLst/>
              <a:gdLst/>
              <a:ahLst/>
              <a:cxnLst/>
              <a:rect l="l" t="t" r="r" b="b"/>
              <a:pathLst>
                <a:path w="1427" h="1427" extrusionOk="0">
                  <a:moveTo>
                    <a:pt x="713" y="1"/>
                  </a:moveTo>
                  <a:cubicBezTo>
                    <a:pt x="319" y="1"/>
                    <a:pt x="1" y="320"/>
                    <a:pt x="1" y="714"/>
                  </a:cubicBezTo>
                  <a:cubicBezTo>
                    <a:pt x="1" y="1107"/>
                    <a:pt x="319" y="1426"/>
                    <a:pt x="713" y="1426"/>
                  </a:cubicBezTo>
                  <a:cubicBezTo>
                    <a:pt x="1107" y="1426"/>
                    <a:pt x="1426" y="1107"/>
                    <a:pt x="1426" y="714"/>
                  </a:cubicBezTo>
                  <a:cubicBezTo>
                    <a:pt x="1426" y="320"/>
                    <a:pt x="1107" y="1"/>
                    <a:pt x="71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" name="Google Shape;367;p13"/>
            <p:cNvSpPr/>
            <p:nvPr/>
          </p:nvSpPr>
          <p:spPr>
            <a:xfrm>
              <a:off x="7231810" y="5065906"/>
              <a:ext cx="64936" cy="64982"/>
            </a:xfrm>
            <a:custGeom>
              <a:avLst/>
              <a:gdLst/>
              <a:ahLst/>
              <a:cxnLst/>
              <a:rect l="l" t="t" r="r" b="b"/>
              <a:pathLst>
                <a:path w="1426" h="1427" extrusionOk="0">
                  <a:moveTo>
                    <a:pt x="713" y="1"/>
                  </a:moveTo>
                  <a:cubicBezTo>
                    <a:pt x="320" y="1"/>
                    <a:pt x="0" y="320"/>
                    <a:pt x="0" y="714"/>
                  </a:cubicBezTo>
                  <a:cubicBezTo>
                    <a:pt x="0" y="1107"/>
                    <a:pt x="320" y="1426"/>
                    <a:pt x="713" y="1426"/>
                  </a:cubicBezTo>
                  <a:cubicBezTo>
                    <a:pt x="1108" y="1426"/>
                    <a:pt x="1426" y="1107"/>
                    <a:pt x="1426" y="714"/>
                  </a:cubicBezTo>
                  <a:cubicBezTo>
                    <a:pt x="1426" y="320"/>
                    <a:pt x="1108" y="1"/>
                    <a:pt x="71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" name="Google Shape;368;p13"/>
            <p:cNvSpPr/>
            <p:nvPr/>
          </p:nvSpPr>
          <p:spPr>
            <a:xfrm>
              <a:off x="7679948" y="5065906"/>
              <a:ext cx="64936" cy="64982"/>
            </a:xfrm>
            <a:custGeom>
              <a:avLst/>
              <a:gdLst/>
              <a:ahLst/>
              <a:cxnLst/>
              <a:rect l="l" t="t" r="r" b="b"/>
              <a:pathLst>
                <a:path w="1426" h="1427" extrusionOk="0">
                  <a:moveTo>
                    <a:pt x="713" y="1"/>
                  </a:moveTo>
                  <a:cubicBezTo>
                    <a:pt x="318" y="1"/>
                    <a:pt x="0" y="320"/>
                    <a:pt x="0" y="714"/>
                  </a:cubicBezTo>
                  <a:cubicBezTo>
                    <a:pt x="0" y="1107"/>
                    <a:pt x="318" y="1426"/>
                    <a:pt x="713" y="1426"/>
                  </a:cubicBezTo>
                  <a:cubicBezTo>
                    <a:pt x="1106" y="1426"/>
                    <a:pt x="1425" y="1107"/>
                    <a:pt x="1425" y="714"/>
                  </a:cubicBezTo>
                  <a:cubicBezTo>
                    <a:pt x="1425" y="320"/>
                    <a:pt x="1106" y="1"/>
                    <a:pt x="71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69" name="Google Shape;369;p13"/>
          <p:cNvSpPr/>
          <p:nvPr/>
        </p:nvSpPr>
        <p:spPr>
          <a:xfrm>
            <a:off x="502735" y="1777833"/>
            <a:ext cx="5956623" cy="5080267"/>
          </a:xfrm>
          <a:custGeom>
            <a:avLst/>
            <a:gdLst/>
            <a:ahLst/>
            <a:cxnLst/>
            <a:rect l="l" t="t" r="r" b="b"/>
            <a:pathLst>
              <a:path w="59160" h="59160" extrusionOk="0">
                <a:moveTo>
                  <a:pt x="0" y="1"/>
                </a:moveTo>
                <a:lnTo>
                  <a:pt x="0" y="59160"/>
                </a:lnTo>
                <a:lnTo>
                  <a:pt x="59159" y="59160"/>
                </a:lnTo>
                <a:cubicBezTo>
                  <a:pt x="59159" y="26486"/>
                  <a:pt x="32674" y="1"/>
                  <a:pt x="0" y="1"/>
                </a:cubicBezTo>
                <a:close/>
              </a:path>
            </a:pathLst>
          </a:custGeom>
          <a:solidFill>
            <a:srgbClr val="E9B7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0" name="Google Shape;370;p13"/>
          <p:cNvSpPr/>
          <p:nvPr/>
        </p:nvSpPr>
        <p:spPr>
          <a:xfrm>
            <a:off x="502746" y="2888267"/>
            <a:ext cx="11186508" cy="3184667"/>
          </a:xfrm>
          <a:custGeom>
            <a:avLst/>
            <a:gdLst/>
            <a:ahLst/>
            <a:cxnLst/>
            <a:rect l="l" t="t" r="r" b="b"/>
            <a:pathLst>
              <a:path w="67197" h="30238" extrusionOk="0">
                <a:moveTo>
                  <a:pt x="0" y="0"/>
                </a:moveTo>
                <a:lnTo>
                  <a:pt x="0" y="30237"/>
                </a:lnTo>
                <a:lnTo>
                  <a:pt x="67196" y="30237"/>
                </a:lnTo>
                <a:lnTo>
                  <a:pt x="67196" y="0"/>
                </a:lnTo>
                <a:close/>
              </a:path>
            </a:pathLst>
          </a:custGeom>
          <a:solidFill>
            <a:srgbClr val="5EA5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71" name="Google Shape;371;p13"/>
          <p:cNvGrpSpPr/>
          <p:nvPr/>
        </p:nvGrpSpPr>
        <p:grpSpPr>
          <a:xfrm>
            <a:off x="-564257" y="1777817"/>
            <a:ext cx="889481" cy="5689491"/>
            <a:chOff x="-73868" y="1333375"/>
            <a:chExt cx="667111" cy="4267118"/>
          </a:xfrm>
        </p:grpSpPr>
        <p:sp>
          <p:nvSpPr>
            <p:cNvPr id="372" name="Google Shape;372;p13"/>
            <p:cNvSpPr/>
            <p:nvPr/>
          </p:nvSpPr>
          <p:spPr>
            <a:xfrm>
              <a:off x="-73655" y="1333375"/>
              <a:ext cx="666898" cy="666898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" name="Google Shape;373;p13"/>
            <p:cNvSpPr/>
            <p:nvPr/>
          </p:nvSpPr>
          <p:spPr>
            <a:xfrm>
              <a:off x="-73868" y="1633180"/>
              <a:ext cx="667040" cy="666969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8"/>
                  </a:lnTo>
                  <a:lnTo>
                    <a:pt x="890" y="9385"/>
                  </a:lnTo>
                  <a:lnTo>
                    <a:pt x="9387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" name="Google Shape;374;p13"/>
            <p:cNvSpPr/>
            <p:nvPr/>
          </p:nvSpPr>
          <p:spPr>
            <a:xfrm>
              <a:off x="-73655" y="1933412"/>
              <a:ext cx="666898" cy="666898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" name="Google Shape;375;p13"/>
            <p:cNvSpPr/>
            <p:nvPr/>
          </p:nvSpPr>
          <p:spPr>
            <a:xfrm>
              <a:off x="-73868" y="2233217"/>
              <a:ext cx="667040" cy="666969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90" y="9385"/>
                  </a:lnTo>
                  <a:lnTo>
                    <a:pt x="9387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" name="Google Shape;376;p13"/>
            <p:cNvSpPr/>
            <p:nvPr/>
          </p:nvSpPr>
          <p:spPr>
            <a:xfrm>
              <a:off x="-73655" y="2533377"/>
              <a:ext cx="666898" cy="666969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" name="Google Shape;377;p13"/>
            <p:cNvSpPr/>
            <p:nvPr/>
          </p:nvSpPr>
          <p:spPr>
            <a:xfrm>
              <a:off x="-73655" y="2833467"/>
              <a:ext cx="666898" cy="666898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" name="Google Shape;378;p13"/>
            <p:cNvSpPr/>
            <p:nvPr/>
          </p:nvSpPr>
          <p:spPr>
            <a:xfrm>
              <a:off x="-73726" y="3133201"/>
              <a:ext cx="666898" cy="667040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0" y="8497"/>
                  </a:lnTo>
                  <a:lnTo>
                    <a:pt x="888" y="9386"/>
                  </a:lnTo>
                  <a:lnTo>
                    <a:pt x="9385" y="890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" name="Google Shape;379;p13"/>
            <p:cNvSpPr/>
            <p:nvPr/>
          </p:nvSpPr>
          <p:spPr>
            <a:xfrm>
              <a:off x="-73655" y="3433432"/>
              <a:ext cx="666898" cy="666969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" name="Google Shape;380;p13"/>
            <p:cNvSpPr/>
            <p:nvPr/>
          </p:nvSpPr>
          <p:spPr>
            <a:xfrm>
              <a:off x="-73726" y="3733238"/>
              <a:ext cx="666898" cy="667040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0" y="8497"/>
                  </a:lnTo>
                  <a:lnTo>
                    <a:pt x="888" y="9386"/>
                  </a:lnTo>
                  <a:lnTo>
                    <a:pt x="9385" y="889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" name="Google Shape;381;p13"/>
            <p:cNvSpPr/>
            <p:nvPr/>
          </p:nvSpPr>
          <p:spPr>
            <a:xfrm>
              <a:off x="-73655" y="4033469"/>
              <a:ext cx="666898" cy="666969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" name="Google Shape;382;p13"/>
            <p:cNvSpPr/>
            <p:nvPr/>
          </p:nvSpPr>
          <p:spPr>
            <a:xfrm>
              <a:off x="-73726" y="4333203"/>
              <a:ext cx="666898" cy="667040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1"/>
                  </a:moveTo>
                  <a:lnTo>
                    <a:pt x="0" y="8497"/>
                  </a:lnTo>
                  <a:lnTo>
                    <a:pt x="889" y="9387"/>
                  </a:lnTo>
                  <a:lnTo>
                    <a:pt x="9385" y="890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" name="Google Shape;383;p13"/>
            <p:cNvSpPr/>
            <p:nvPr/>
          </p:nvSpPr>
          <p:spPr>
            <a:xfrm>
              <a:off x="-73655" y="4633506"/>
              <a:ext cx="666898" cy="666898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" name="Google Shape;384;p13"/>
            <p:cNvSpPr/>
            <p:nvPr/>
          </p:nvSpPr>
          <p:spPr>
            <a:xfrm>
              <a:off x="-73655" y="4933453"/>
              <a:ext cx="666898" cy="667040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6"/>
                  </a:lnTo>
                  <a:lnTo>
                    <a:pt x="9385" y="890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85" name="Google Shape;385;p13"/>
          <p:cNvSpPr/>
          <p:nvPr/>
        </p:nvSpPr>
        <p:spPr>
          <a:xfrm>
            <a:off x="700100" y="2079201"/>
            <a:ext cx="677357" cy="677220"/>
          </a:xfrm>
          <a:custGeom>
            <a:avLst/>
            <a:gdLst/>
            <a:ahLst/>
            <a:cxnLst/>
            <a:rect l="l" t="t" r="r" b="b"/>
            <a:pathLst>
              <a:path w="9852" h="9850" extrusionOk="0">
                <a:moveTo>
                  <a:pt x="4927" y="2094"/>
                </a:moveTo>
                <a:cubicBezTo>
                  <a:pt x="6487" y="2094"/>
                  <a:pt x="7756" y="3364"/>
                  <a:pt x="7756" y="4925"/>
                </a:cubicBezTo>
                <a:cubicBezTo>
                  <a:pt x="7756" y="6484"/>
                  <a:pt x="6487" y="7755"/>
                  <a:pt x="4927" y="7755"/>
                </a:cubicBezTo>
                <a:cubicBezTo>
                  <a:pt x="3366" y="7755"/>
                  <a:pt x="2095" y="6484"/>
                  <a:pt x="2095" y="4925"/>
                </a:cubicBezTo>
                <a:cubicBezTo>
                  <a:pt x="2095" y="3364"/>
                  <a:pt x="3366" y="2094"/>
                  <a:pt x="4927" y="2094"/>
                </a:cubicBezTo>
                <a:close/>
                <a:moveTo>
                  <a:pt x="4927" y="0"/>
                </a:moveTo>
                <a:cubicBezTo>
                  <a:pt x="2210" y="0"/>
                  <a:pt x="0" y="2207"/>
                  <a:pt x="0" y="4925"/>
                </a:cubicBezTo>
                <a:cubicBezTo>
                  <a:pt x="0" y="7642"/>
                  <a:pt x="2210" y="9850"/>
                  <a:pt x="4927" y="9850"/>
                </a:cubicBezTo>
                <a:cubicBezTo>
                  <a:pt x="7641" y="9850"/>
                  <a:pt x="9851" y="7640"/>
                  <a:pt x="9851" y="4925"/>
                </a:cubicBezTo>
                <a:cubicBezTo>
                  <a:pt x="9851" y="2209"/>
                  <a:pt x="7641" y="0"/>
                  <a:pt x="492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" name="Google Shape;386;p13"/>
          <p:cNvSpPr txBox="1">
            <a:spLocks noGrp="1"/>
          </p:cNvSpPr>
          <p:nvPr>
            <p:ph type="title" idx="2"/>
          </p:nvPr>
        </p:nvSpPr>
        <p:spPr>
          <a:xfrm>
            <a:off x="1021167" y="4035167"/>
            <a:ext cx="2314400" cy="54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7" name="Google Shape;387;p13"/>
          <p:cNvSpPr txBox="1">
            <a:spLocks noGrp="1"/>
          </p:cNvSpPr>
          <p:nvPr>
            <p:ph type="subTitle" idx="1"/>
          </p:nvPr>
        </p:nvSpPr>
        <p:spPr>
          <a:xfrm>
            <a:off x="1021167" y="4582367"/>
            <a:ext cx="2314400" cy="9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8" name="Google Shape;388;p13"/>
          <p:cNvSpPr txBox="1">
            <a:spLocks noGrp="1"/>
          </p:cNvSpPr>
          <p:nvPr>
            <p:ph type="title" idx="3"/>
          </p:nvPr>
        </p:nvSpPr>
        <p:spPr>
          <a:xfrm>
            <a:off x="3632933" y="4035167"/>
            <a:ext cx="2314400" cy="54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9" name="Google Shape;389;p13"/>
          <p:cNvSpPr txBox="1">
            <a:spLocks noGrp="1"/>
          </p:cNvSpPr>
          <p:nvPr>
            <p:ph type="subTitle" idx="4"/>
          </p:nvPr>
        </p:nvSpPr>
        <p:spPr>
          <a:xfrm>
            <a:off x="3632933" y="4582367"/>
            <a:ext cx="2314400" cy="9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90" name="Google Shape;390;p13"/>
          <p:cNvSpPr txBox="1">
            <a:spLocks noGrp="1"/>
          </p:cNvSpPr>
          <p:nvPr>
            <p:ph type="title" idx="5"/>
          </p:nvPr>
        </p:nvSpPr>
        <p:spPr>
          <a:xfrm>
            <a:off x="6244700" y="4035167"/>
            <a:ext cx="2314400" cy="54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91" name="Google Shape;391;p13"/>
          <p:cNvSpPr txBox="1">
            <a:spLocks noGrp="1"/>
          </p:cNvSpPr>
          <p:nvPr>
            <p:ph type="subTitle" idx="6"/>
          </p:nvPr>
        </p:nvSpPr>
        <p:spPr>
          <a:xfrm>
            <a:off x="6244700" y="4582367"/>
            <a:ext cx="2314400" cy="9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92" name="Google Shape;392;p13"/>
          <p:cNvSpPr txBox="1">
            <a:spLocks noGrp="1"/>
          </p:cNvSpPr>
          <p:nvPr>
            <p:ph type="title" idx="7"/>
          </p:nvPr>
        </p:nvSpPr>
        <p:spPr>
          <a:xfrm>
            <a:off x="8856467" y="4035167"/>
            <a:ext cx="2314400" cy="54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93" name="Google Shape;393;p13"/>
          <p:cNvSpPr txBox="1">
            <a:spLocks noGrp="1"/>
          </p:cNvSpPr>
          <p:nvPr>
            <p:ph type="subTitle" idx="8"/>
          </p:nvPr>
        </p:nvSpPr>
        <p:spPr>
          <a:xfrm>
            <a:off x="8856467" y="4582367"/>
            <a:ext cx="2314400" cy="9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94" name="Google Shape;394;p13"/>
          <p:cNvSpPr txBox="1">
            <a:spLocks noGrp="1"/>
          </p:cNvSpPr>
          <p:nvPr>
            <p:ph type="title" idx="9" hasCustomPrompt="1"/>
          </p:nvPr>
        </p:nvSpPr>
        <p:spPr>
          <a:xfrm>
            <a:off x="1253567" y="3400300"/>
            <a:ext cx="1849600" cy="3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95" name="Google Shape;395;p13"/>
          <p:cNvSpPr txBox="1">
            <a:spLocks noGrp="1"/>
          </p:cNvSpPr>
          <p:nvPr>
            <p:ph type="title" idx="13" hasCustomPrompt="1"/>
          </p:nvPr>
        </p:nvSpPr>
        <p:spPr>
          <a:xfrm>
            <a:off x="3865333" y="3400300"/>
            <a:ext cx="1849600" cy="3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96" name="Google Shape;396;p13"/>
          <p:cNvSpPr txBox="1">
            <a:spLocks noGrp="1"/>
          </p:cNvSpPr>
          <p:nvPr>
            <p:ph type="title" idx="14" hasCustomPrompt="1"/>
          </p:nvPr>
        </p:nvSpPr>
        <p:spPr>
          <a:xfrm>
            <a:off x="6477100" y="3400300"/>
            <a:ext cx="1849600" cy="3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97" name="Google Shape;397;p13"/>
          <p:cNvSpPr txBox="1">
            <a:spLocks noGrp="1"/>
          </p:cNvSpPr>
          <p:nvPr>
            <p:ph type="title" idx="15" hasCustomPrompt="1"/>
          </p:nvPr>
        </p:nvSpPr>
        <p:spPr>
          <a:xfrm>
            <a:off x="9088867" y="3400300"/>
            <a:ext cx="1849600" cy="3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6268360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 ">
  <p:cSld name="Title + Four Columns "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4"/>
          <p:cNvSpPr/>
          <p:nvPr/>
        </p:nvSpPr>
        <p:spPr>
          <a:xfrm>
            <a:off x="-62833" y="1949100"/>
            <a:ext cx="12353600" cy="4377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0" name="Google Shape;400;p14"/>
          <p:cNvSpPr txBox="1">
            <a:spLocks noGrp="1"/>
          </p:cNvSpPr>
          <p:nvPr>
            <p:ph type="title"/>
          </p:nvPr>
        </p:nvSpPr>
        <p:spPr>
          <a:xfrm>
            <a:off x="1588800" y="593333"/>
            <a:ext cx="901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1" name="Google Shape;401;p14"/>
          <p:cNvSpPr txBox="1">
            <a:spLocks noGrp="1"/>
          </p:cNvSpPr>
          <p:nvPr>
            <p:ph type="title" idx="2"/>
          </p:nvPr>
        </p:nvSpPr>
        <p:spPr>
          <a:xfrm>
            <a:off x="2528024" y="2396500"/>
            <a:ext cx="2911200" cy="5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02" name="Google Shape;402;p14"/>
          <p:cNvSpPr txBox="1">
            <a:spLocks noGrp="1"/>
          </p:cNvSpPr>
          <p:nvPr>
            <p:ph type="subTitle" idx="1"/>
          </p:nvPr>
        </p:nvSpPr>
        <p:spPr>
          <a:xfrm>
            <a:off x="2528061" y="2877733"/>
            <a:ext cx="2911200" cy="8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03" name="Google Shape;403;p14"/>
          <p:cNvSpPr txBox="1">
            <a:spLocks noGrp="1"/>
          </p:cNvSpPr>
          <p:nvPr>
            <p:ph type="title" idx="3"/>
          </p:nvPr>
        </p:nvSpPr>
        <p:spPr>
          <a:xfrm>
            <a:off x="6752739" y="2396500"/>
            <a:ext cx="2911200" cy="5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04" name="Google Shape;404;p14"/>
          <p:cNvSpPr txBox="1">
            <a:spLocks noGrp="1"/>
          </p:cNvSpPr>
          <p:nvPr>
            <p:ph type="subTitle" idx="4"/>
          </p:nvPr>
        </p:nvSpPr>
        <p:spPr>
          <a:xfrm>
            <a:off x="6752776" y="2877733"/>
            <a:ext cx="2911200" cy="8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05" name="Google Shape;405;p14"/>
          <p:cNvSpPr txBox="1">
            <a:spLocks noGrp="1"/>
          </p:cNvSpPr>
          <p:nvPr>
            <p:ph type="title" idx="5"/>
          </p:nvPr>
        </p:nvSpPr>
        <p:spPr>
          <a:xfrm>
            <a:off x="2528024" y="4359300"/>
            <a:ext cx="2911200" cy="5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06" name="Google Shape;406;p14"/>
          <p:cNvSpPr txBox="1">
            <a:spLocks noGrp="1"/>
          </p:cNvSpPr>
          <p:nvPr>
            <p:ph type="subTitle" idx="6"/>
          </p:nvPr>
        </p:nvSpPr>
        <p:spPr>
          <a:xfrm>
            <a:off x="2528061" y="4840533"/>
            <a:ext cx="2911200" cy="8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07" name="Google Shape;407;p14"/>
          <p:cNvSpPr txBox="1">
            <a:spLocks noGrp="1"/>
          </p:cNvSpPr>
          <p:nvPr>
            <p:ph type="title" idx="7"/>
          </p:nvPr>
        </p:nvSpPr>
        <p:spPr>
          <a:xfrm>
            <a:off x="6752739" y="4359300"/>
            <a:ext cx="2911200" cy="5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08" name="Google Shape;408;p14"/>
          <p:cNvSpPr txBox="1">
            <a:spLocks noGrp="1"/>
          </p:cNvSpPr>
          <p:nvPr>
            <p:ph type="subTitle" idx="8"/>
          </p:nvPr>
        </p:nvSpPr>
        <p:spPr>
          <a:xfrm>
            <a:off x="6752776" y="4840533"/>
            <a:ext cx="2911200" cy="8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grpSp>
        <p:nvGrpSpPr>
          <p:cNvPr id="409" name="Google Shape;409;p14"/>
          <p:cNvGrpSpPr/>
          <p:nvPr/>
        </p:nvGrpSpPr>
        <p:grpSpPr>
          <a:xfrm>
            <a:off x="73302" y="6387092"/>
            <a:ext cx="6897841" cy="397753"/>
            <a:chOff x="60675" y="4631750"/>
            <a:chExt cx="5865511" cy="338226"/>
          </a:xfrm>
        </p:grpSpPr>
        <p:sp>
          <p:nvSpPr>
            <p:cNvPr id="410" name="Google Shape;410;p14"/>
            <p:cNvSpPr/>
            <p:nvPr/>
          </p:nvSpPr>
          <p:spPr>
            <a:xfrm>
              <a:off x="60675" y="4845000"/>
              <a:ext cx="129975" cy="124976"/>
            </a:xfrm>
            <a:custGeom>
              <a:avLst/>
              <a:gdLst/>
              <a:ahLst/>
              <a:cxnLst/>
              <a:rect l="l" t="t" r="r" b="b"/>
              <a:pathLst>
                <a:path w="3198" h="3075" extrusionOk="0">
                  <a:moveTo>
                    <a:pt x="1660" y="1"/>
                  </a:moveTo>
                  <a:cubicBezTo>
                    <a:pt x="1037" y="1"/>
                    <a:pt x="476" y="375"/>
                    <a:pt x="239" y="950"/>
                  </a:cubicBezTo>
                  <a:cubicBezTo>
                    <a:pt x="1" y="1524"/>
                    <a:pt x="132" y="2185"/>
                    <a:pt x="572" y="2624"/>
                  </a:cubicBezTo>
                  <a:cubicBezTo>
                    <a:pt x="867" y="2919"/>
                    <a:pt x="1260" y="3075"/>
                    <a:pt x="1660" y="3075"/>
                  </a:cubicBezTo>
                  <a:cubicBezTo>
                    <a:pt x="1858" y="3075"/>
                    <a:pt x="2057" y="3037"/>
                    <a:pt x="2247" y="2958"/>
                  </a:cubicBezTo>
                  <a:cubicBezTo>
                    <a:pt x="2822" y="2720"/>
                    <a:pt x="3197" y="2159"/>
                    <a:pt x="3197" y="1538"/>
                  </a:cubicBezTo>
                  <a:cubicBezTo>
                    <a:pt x="3197" y="688"/>
                    <a:pt x="2508" y="1"/>
                    <a:pt x="166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" name="Google Shape;411;p14"/>
            <p:cNvSpPr/>
            <p:nvPr/>
          </p:nvSpPr>
          <p:spPr>
            <a:xfrm>
              <a:off x="351270" y="4845000"/>
              <a:ext cx="129934" cy="124976"/>
            </a:xfrm>
            <a:custGeom>
              <a:avLst/>
              <a:gdLst/>
              <a:ahLst/>
              <a:cxnLst/>
              <a:rect l="l" t="t" r="r" b="b"/>
              <a:pathLst>
                <a:path w="3197" h="3075" extrusionOk="0">
                  <a:moveTo>
                    <a:pt x="1658" y="1"/>
                  </a:moveTo>
                  <a:cubicBezTo>
                    <a:pt x="1037" y="1"/>
                    <a:pt x="476" y="375"/>
                    <a:pt x="237" y="950"/>
                  </a:cubicBezTo>
                  <a:cubicBezTo>
                    <a:pt x="0" y="1524"/>
                    <a:pt x="131" y="2185"/>
                    <a:pt x="571" y="2624"/>
                  </a:cubicBezTo>
                  <a:cubicBezTo>
                    <a:pt x="866" y="2919"/>
                    <a:pt x="1260" y="3075"/>
                    <a:pt x="1660" y="3075"/>
                  </a:cubicBezTo>
                  <a:cubicBezTo>
                    <a:pt x="1858" y="3075"/>
                    <a:pt x="2057" y="3037"/>
                    <a:pt x="2247" y="2958"/>
                  </a:cubicBezTo>
                  <a:cubicBezTo>
                    <a:pt x="2821" y="2720"/>
                    <a:pt x="3197" y="2159"/>
                    <a:pt x="3197" y="1538"/>
                  </a:cubicBezTo>
                  <a:cubicBezTo>
                    <a:pt x="3195" y="688"/>
                    <a:pt x="2508" y="1"/>
                    <a:pt x="1658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" name="Google Shape;412;p14"/>
            <p:cNvSpPr/>
            <p:nvPr/>
          </p:nvSpPr>
          <p:spPr>
            <a:xfrm>
              <a:off x="641824" y="4845000"/>
              <a:ext cx="129893" cy="124976"/>
            </a:xfrm>
            <a:custGeom>
              <a:avLst/>
              <a:gdLst/>
              <a:ahLst/>
              <a:cxnLst/>
              <a:rect l="l" t="t" r="r" b="b"/>
              <a:pathLst>
                <a:path w="3196" h="3075" extrusionOk="0">
                  <a:moveTo>
                    <a:pt x="1659" y="1"/>
                  </a:moveTo>
                  <a:cubicBezTo>
                    <a:pt x="1037" y="1"/>
                    <a:pt x="476" y="375"/>
                    <a:pt x="238" y="950"/>
                  </a:cubicBezTo>
                  <a:cubicBezTo>
                    <a:pt x="1" y="1524"/>
                    <a:pt x="132" y="2185"/>
                    <a:pt x="572" y="2624"/>
                  </a:cubicBezTo>
                  <a:cubicBezTo>
                    <a:pt x="866" y="2919"/>
                    <a:pt x="1259" y="3075"/>
                    <a:pt x="1659" y="3075"/>
                  </a:cubicBezTo>
                  <a:cubicBezTo>
                    <a:pt x="1857" y="3075"/>
                    <a:pt x="2057" y="3037"/>
                    <a:pt x="2247" y="2958"/>
                  </a:cubicBezTo>
                  <a:cubicBezTo>
                    <a:pt x="2822" y="2720"/>
                    <a:pt x="3196" y="2159"/>
                    <a:pt x="3196" y="1538"/>
                  </a:cubicBezTo>
                  <a:cubicBezTo>
                    <a:pt x="3196" y="688"/>
                    <a:pt x="2508" y="1"/>
                    <a:pt x="1659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" name="Google Shape;413;p14"/>
            <p:cNvSpPr/>
            <p:nvPr/>
          </p:nvSpPr>
          <p:spPr>
            <a:xfrm>
              <a:off x="932337" y="4845000"/>
              <a:ext cx="129975" cy="124976"/>
            </a:xfrm>
            <a:custGeom>
              <a:avLst/>
              <a:gdLst/>
              <a:ahLst/>
              <a:cxnLst/>
              <a:rect l="l" t="t" r="r" b="b"/>
              <a:pathLst>
                <a:path w="3198" h="3075" extrusionOk="0">
                  <a:moveTo>
                    <a:pt x="1660" y="1"/>
                  </a:moveTo>
                  <a:cubicBezTo>
                    <a:pt x="1037" y="1"/>
                    <a:pt x="478" y="375"/>
                    <a:pt x="239" y="950"/>
                  </a:cubicBezTo>
                  <a:cubicBezTo>
                    <a:pt x="1" y="1524"/>
                    <a:pt x="133" y="2185"/>
                    <a:pt x="572" y="2624"/>
                  </a:cubicBezTo>
                  <a:cubicBezTo>
                    <a:pt x="867" y="2919"/>
                    <a:pt x="1260" y="3075"/>
                    <a:pt x="1660" y="3075"/>
                  </a:cubicBezTo>
                  <a:cubicBezTo>
                    <a:pt x="1858" y="3075"/>
                    <a:pt x="2058" y="3037"/>
                    <a:pt x="2247" y="2958"/>
                  </a:cubicBezTo>
                  <a:cubicBezTo>
                    <a:pt x="2823" y="2720"/>
                    <a:pt x="3197" y="2159"/>
                    <a:pt x="3197" y="1538"/>
                  </a:cubicBezTo>
                  <a:cubicBezTo>
                    <a:pt x="3197" y="688"/>
                    <a:pt x="2508" y="1"/>
                    <a:pt x="166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414;p14"/>
            <p:cNvSpPr/>
            <p:nvPr/>
          </p:nvSpPr>
          <p:spPr>
            <a:xfrm>
              <a:off x="1222932" y="4845000"/>
              <a:ext cx="129934" cy="124976"/>
            </a:xfrm>
            <a:custGeom>
              <a:avLst/>
              <a:gdLst/>
              <a:ahLst/>
              <a:cxnLst/>
              <a:rect l="l" t="t" r="r" b="b"/>
              <a:pathLst>
                <a:path w="3197" h="3075" extrusionOk="0">
                  <a:moveTo>
                    <a:pt x="1660" y="1"/>
                  </a:moveTo>
                  <a:cubicBezTo>
                    <a:pt x="1037" y="1"/>
                    <a:pt x="476" y="375"/>
                    <a:pt x="239" y="950"/>
                  </a:cubicBezTo>
                  <a:cubicBezTo>
                    <a:pt x="0" y="1524"/>
                    <a:pt x="131" y="2185"/>
                    <a:pt x="572" y="2624"/>
                  </a:cubicBezTo>
                  <a:cubicBezTo>
                    <a:pt x="866" y="2919"/>
                    <a:pt x="1260" y="3075"/>
                    <a:pt x="1660" y="3075"/>
                  </a:cubicBezTo>
                  <a:cubicBezTo>
                    <a:pt x="1858" y="3075"/>
                    <a:pt x="2057" y="3037"/>
                    <a:pt x="2247" y="2958"/>
                  </a:cubicBezTo>
                  <a:cubicBezTo>
                    <a:pt x="2821" y="2720"/>
                    <a:pt x="3197" y="2159"/>
                    <a:pt x="3197" y="1538"/>
                  </a:cubicBezTo>
                  <a:cubicBezTo>
                    <a:pt x="3197" y="688"/>
                    <a:pt x="2508" y="1"/>
                    <a:pt x="166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" name="Google Shape;415;p14"/>
            <p:cNvSpPr/>
            <p:nvPr/>
          </p:nvSpPr>
          <p:spPr>
            <a:xfrm>
              <a:off x="196584" y="4631750"/>
              <a:ext cx="129934" cy="125016"/>
            </a:xfrm>
            <a:custGeom>
              <a:avLst/>
              <a:gdLst/>
              <a:ahLst/>
              <a:cxnLst/>
              <a:rect l="l" t="t" r="r" b="b"/>
              <a:pathLst>
                <a:path w="3197" h="3076" extrusionOk="0">
                  <a:moveTo>
                    <a:pt x="1660" y="0"/>
                  </a:moveTo>
                  <a:cubicBezTo>
                    <a:pt x="1037" y="0"/>
                    <a:pt x="477" y="376"/>
                    <a:pt x="239" y="950"/>
                  </a:cubicBezTo>
                  <a:cubicBezTo>
                    <a:pt x="0" y="1524"/>
                    <a:pt x="133" y="2185"/>
                    <a:pt x="572" y="2625"/>
                  </a:cubicBezTo>
                  <a:cubicBezTo>
                    <a:pt x="866" y="2920"/>
                    <a:pt x="1259" y="3076"/>
                    <a:pt x="1658" y="3076"/>
                  </a:cubicBezTo>
                  <a:cubicBezTo>
                    <a:pt x="1857" y="3076"/>
                    <a:pt x="2057" y="3037"/>
                    <a:pt x="2247" y="2958"/>
                  </a:cubicBezTo>
                  <a:cubicBezTo>
                    <a:pt x="2823" y="2721"/>
                    <a:pt x="3197" y="2160"/>
                    <a:pt x="3197" y="1539"/>
                  </a:cubicBezTo>
                  <a:cubicBezTo>
                    <a:pt x="3197" y="689"/>
                    <a:pt x="2508" y="0"/>
                    <a:pt x="1660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" name="Google Shape;416;p14"/>
            <p:cNvSpPr/>
            <p:nvPr/>
          </p:nvSpPr>
          <p:spPr>
            <a:xfrm>
              <a:off x="487138" y="4631750"/>
              <a:ext cx="129975" cy="125016"/>
            </a:xfrm>
            <a:custGeom>
              <a:avLst/>
              <a:gdLst/>
              <a:ahLst/>
              <a:cxnLst/>
              <a:rect l="l" t="t" r="r" b="b"/>
              <a:pathLst>
                <a:path w="3198" h="3076" extrusionOk="0">
                  <a:moveTo>
                    <a:pt x="1660" y="0"/>
                  </a:moveTo>
                  <a:cubicBezTo>
                    <a:pt x="1037" y="0"/>
                    <a:pt x="476" y="376"/>
                    <a:pt x="239" y="950"/>
                  </a:cubicBezTo>
                  <a:cubicBezTo>
                    <a:pt x="1" y="1524"/>
                    <a:pt x="132" y="2185"/>
                    <a:pt x="572" y="2625"/>
                  </a:cubicBezTo>
                  <a:cubicBezTo>
                    <a:pt x="866" y="2920"/>
                    <a:pt x="1259" y="3076"/>
                    <a:pt x="1659" y="3076"/>
                  </a:cubicBezTo>
                  <a:cubicBezTo>
                    <a:pt x="1857" y="3076"/>
                    <a:pt x="2057" y="3037"/>
                    <a:pt x="2248" y="2958"/>
                  </a:cubicBezTo>
                  <a:cubicBezTo>
                    <a:pt x="2822" y="2721"/>
                    <a:pt x="3197" y="2160"/>
                    <a:pt x="3197" y="1539"/>
                  </a:cubicBezTo>
                  <a:cubicBezTo>
                    <a:pt x="3197" y="689"/>
                    <a:pt x="2508" y="0"/>
                    <a:pt x="1660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" name="Google Shape;417;p14"/>
            <p:cNvSpPr/>
            <p:nvPr/>
          </p:nvSpPr>
          <p:spPr>
            <a:xfrm>
              <a:off x="777733" y="4631750"/>
              <a:ext cx="129934" cy="125016"/>
            </a:xfrm>
            <a:custGeom>
              <a:avLst/>
              <a:gdLst/>
              <a:ahLst/>
              <a:cxnLst/>
              <a:rect l="l" t="t" r="r" b="b"/>
              <a:pathLst>
                <a:path w="3197" h="3076" extrusionOk="0">
                  <a:moveTo>
                    <a:pt x="1658" y="0"/>
                  </a:moveTo>
                  <a:cubicBezTo>
                    <a:pt x="1037" y="0"/>
                    <a:pt x="476" y="376"/>
                    <a:pt x="237" y="950"/>
                  </a:cubicBezTo>
                  <a:cubicBezTo>
                    <a:pt x="0" y="1524"/>
                    <a:pt x="131" y="2185"/>
                    <a:pt x="572" y="2625"/>
                  </a:cubicBezTo>
                  <a:cubicBezTo>
                    <a:pt x="866" y="2920"/>
                    <a:pt x="1259" y="3076"/>
                    <a:pt x="1658" y="3076"/>
                  </a:cubicBezTo>
                  <a:cubicBezTo>
                    <a:pt x="1857" y="3076"/>
                    <a:pt x="2057" y="3037"/>
                    <a:pt x="2247" y="2958"/>
                  </a:cubicBezTo>
                  <a:cubicBezTo>
                    <a:pt x="2821" y="2721"/>
                    <a:pt x="3197" y="2160"/>
                    <a:pt x="3197" y="1539"/>
                  </a:cubicBezTo>
                  <a:cubicBezTo>
                    <a:pt x="3195" y="689"/>
                    <a:pt x="2508" y="0"/>
                    <a:pt x="1658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" name="Google Shape;418;p14"/>
            <p:cNvSpPr/>
            <p:nvPr/>
          </p:nvSpPr>
          <p:spPr>
            <a:xfrm>
              <a:off x="1068287" y="4631750"/>
              <a:ext cx="129893" cy="125016"/>
            </a:xfrm>
            <a:custGeom>
              <a:avLst/>
              <a:gdLst/>
              <a:ahLst/>
              <a:cxnLst/>
              <a:rect l="l" t="t" r="r" b="b"/>
              <a:pathLst>
                <a:path w="3196" h="3076" extrusionOk="0">
                  <a:moveTo>
                    <a:pt x="1659" y="0"/>
                  </a:moveTo>
                  <a:cubicBezTo>
                    <a:pt x="1037" y="0"/>
                    <a:pt x="476" y="376"/>
                    <a:pt x="238" y="950"/>
                  </a:cubicBezTo>
                  <a:cubicBezTo>
                    <a:pt x="1" y="1524"/>
                    <a:pt x="132" y="2185"/>
                    <a:pt x="572" y="2625"/>
                  </a:cubicBezTo>
                  <a:cubicBezTo>
                    <a:pt x="865" y="2920"/>
                    <a:pt x="1258" y="3076"/>
                    <a:pt x="1658" y="3076"/>
                  </a:cubicBezTo>
                  <a:cubicBezTo>
                    <a:pt x="1856" y="3076"/>
                    <a:pt x="2057" y="3037"/>
                    <a:pt x="2248" y="2958"/>
                  </a:cubicBezTo>
                  <a:cubicBezTo>
                    <a:pt x="2822" y="2721"/>
                    <a:pt x="3196" y="2160"/>
                    <a:pt x="3196" y="1539"/>
                  </a:cubicBezTo>
                  <a:cubicBezTo>
                    <a:pt x="3196" y="689"/>
                    <a:pt x="2508" y="0"/>
                    <a:pt x="165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" name="Google Shape;419;p14"/>
            <p:cNvSpPr/>
            <p:nvPr/>
          </p:nvSpPr>
          <p:spPr>
            <a:xfrm>
              <a:off x="1358800" y="4631750"/>
              <a:ext cx="129975" cy="125016"/>
            </a:xfrm>
            <a:custGeom>
              <a:avLst/>
              <a:gdLst/>
              <a:ahLst/>
              <a:cxnLst/>
              <a:rect l="l" t="t" r="r" b="b"/>
              <a:pathLst>
                <a:path w="3198" h="3076" extrusionOk="0">
                  <a:moveTo>
                    <a:pt x="1660" y="0"/>
                  </a:moveTo>
                  <a:cubicBezTo>
                    <a:pt x="1037" y="0"/>
                    <a:pt x="478" y="376"/>
                    <a:pt x="239" y="950"/>
                  </a:cubicBezTo>
                  <a:cubicBezTo>
                    <a:pt x="1" y="1524"/>
                    <a:pt x="133" y="2185"/>
                    <a:pt x="572" y="2625"/>
                  </a:cubicBezTo>
                  <a:cubicBezTo>
                    <a:pt x="866" y="2920"/>
                    <a:pt x="1259" y="3076"/>
                    <a:pt x="1659" y="3076"/>
                  </a:cubicBezTo>
                  <a:cubicBezTo>
                    <a:pt x="1857" y="3076"/>
                    <a:pt x="2057" y="3037"/>
                    <a:pt x="2248" y="2958"/>
                  </a:cubicBezTo>
                  <a:cubicBezTo>
                    <a:pt x="2823" y="2721"/>
                    <a:pt x="3197" y="2160"/>
                    <a:pt x="3197" y="1539"/>
                  </a:cubicBezTo>
                  <a:cubicBezTo>
                    <a:pt x="3197" y="689"/>
                    <a:pt x="2508" y="0"/>
                    <a:pt x="1660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" name="Google Shape;420;p14"/>
            <p:cNvSpPr/>
            <p:nvPr/>
          </p:nvSpPr>
          <p:spPr>
            <a:xfrm>
              <a:off x="1531050" y="4845000"/>
              <a:ext cx="129975" cy="124976"/>
            </a:xfrm>
            <a:custGeom>
              <a:avLst/>
              <a:gdLst/>
              <a:ahLst/>
              <a:cxnLst/>
              <a:rect l="l" t="t" r="r" b="b"/>
              <a:pathLst>
                <a:path w="3198" h="3075" extrusionOk="0">
                  <a:moveTo>
                    <a:pt x="1660" y="1"/>
                  </a:moveTo>
                  <a:cubicBezTo>
                    <a:pt x="1037" y="1"/>
                    <a:pt x="476" y="375"/>
                    <a:pt x="239" y="950"/>
                  </a:cubicBezTo>
                  <a:cubicBezTo>
                    <a:pt x="1" y="1524"/>
                    <a:pt x="132" y="2185"/>
                    <a:pt x="572" y="2624"/>
                  </a:cubicBezTo>
                  <a:cubicBezTo>
                    <a:pt x="867" y="2919"/>
                    <a:pt x="1260" y="3075"/>
                    <a:pt x="1660" y="3075"/>
                  </a:cubicBezTo>
                  <a:cubicBezTo>
                    <a:pt x="1858" y="3075"/>
                    <a:pt x="2057" y="3037"/>
                    <a:pt x="2247" y="2958"/>
                  </a:cubicBezTo>
                  <a:cubicBezTo>
                    <a:pt x="2822" y="2720"/>
                    <a:pt x="3197" y="2159"/>
                    <a:pt x="3197" y="1538"/>
                  </a:cubicBezTo>
                  <a:cubicBezTo>
                    <a:pt x="3197" y="688"/>
                    <a:pt x="2508" y="1"/>
                    <a:pt x="166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" name="Google Shape;421;p14"/>
            <p:cNvSpPr/>
            <p:nvPr/>
          </p:nvSpPr>
          <p:spPr>
            <a:xfrm>
              <a:off x="1821645" y="4845000"/>
              <a:ext cx="129934" cy="124976"/>
            </a:xfrm>
            <a:custGeom>
              <a:avLst/>
              <a:gdLst/>
              <a:ahLst/>
              <a:cxnLst/>
              <a:rect l="l" t="t" r="r" b="b"/>
              <a:pathLst>
                <a:path w="3197" h="3075" extrusionOk="0">
                  <a:moveTo>
                    <a:pt x="1658" y="1"/>
                  </a:moveTo>
                  <a:cubicBezTo>
                    <a:pt x="1037" y="1"/>
                    <a:pt x="476" y="375"/>
                    <a:pt x="237" y="950"/>
                  </a:cubicBezTo>
                  <a:cubicBezTo>
                    <a:pt x="0" y="1524"/>
                    <a:pt x="131" y="2185"/>
                    <a:pt x="571" y="2624"/>
                  </a:cubicBezTo>
                  <a:cubicBezTo>
                    <a:pt x="866" y="2919"/>
                    <a:pt x="1260" y="3075"/>
                    <a:pt x="1660" y="3075"/>
                  </a:cubicBezTo>
                  <a:cubicBezTo>
                    <a:pt x="1858" y="3075"/>
                    <a:pt x="2057" y="3037"/>
                    <a:pt x="2247" y="2958"/>
                  </a:cubicBezTo>
                  <a:cubicBezTo>
                    <a:pt x="2821" y="2720"/>
                    <a:pt x="3197" y="2159"/>
                    <a:pt x="3197" y="1538"/>
                  </a:cubicBezTo>
                  <a:cubicBezTo>
                    <a:pt x="3195" y="688"/>
                    <a:pt x="2508" y="1"/>
                    <a:pt x="1658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" name="Google Shape;422;p14"/>
            <p:cNvSpPr/>
            <p:nvPr/>
          </p:nvSpPr>
          <p:spPr>
            <a:xfrm>
              <a:off x="2112199" y="4845000"/>
              <a:ext cx="129893" cy="124976"/>
            </a:xfrm>
            <a:custGeom>
              <a:avLst/>
              <a:gdLst/>
              <a:ahLst/>
              <a:cxnLst/>
              <a:rect l="l" t="t" r="r" b="b"/>
              <a:pathLst>
                <a:path w="3196" h="3075" extrusionOk="0">
                  <a:moveTo>
                    <a:pt x="1659" y="1"/>
                  </a:moveTo>
                  <a:cubicBezTo>
                    <a:pt x="1037" y="1"/>
                    <a:pt x="476" y="375"/>
                    <a:pt x="238" y="950"/>
                  </a:cubicBezTo>
                  <a:cubicBezTo>
                    <a:pt x="1" y="1524"/>
                    <a:pt x="132" y="2185"/>
                    <a:pt x="572" y="2624"/>
                  </a:cubicBezTo>
                  <a:cubicBezTo>
                    <a:pt x="866" y="2919"/>
                    <a:pt x="1259" y="3075"/>
                    <a:pt x="1659" y="3075"/>
                  </a:cubicBezTo>
                  <a:cubicBezTo>
                    <a:pt x="1857" y="3075"/>
                    <a:pt x="2057" y="3037"/>
                    <a:pt x="2247" y="2958"/>
                  </a:cubicBezTo>
                  <a:cubicBezTo>
                    <a:pt x="2822" y="2720"/>
                    <a:pt x="3196" y="2159"/>
                    <a:pt x="3196" y="1538"/>
                  </a:cubicBezTo>
                  <a:cubicBezTo>
                    <a:pt x="3196" y="688"/>
                    <a:pt x="2508" y="1"/>
                    <a:pt x="1659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" name="Google Shape;423;p14"/>
            <p:cNvSpPr/>
            <p:nvPr/>
          </p:nvSpPr>
          <p:spPr>
            <a:xfrm>
              <a:off x="2402713" y="4845000"/>
              <a:ext cx="129975" cy="124976"/>
            </a:xfrm>
            <a:custGeom>
              <a:avLst/>
              <a:gdLst/>
              <a:ahLst/>
              <a:cxnLst/>
              <a:rect l="l" t="t" r="r" b="b"/>
              <a:pathLst>
                <a:path w="3198" h="3075" extrusionOk="0">
                  <a:moveTo>
                    <a:pt x="1660" y="1"/>
                  </a:moveTo>
                  <a:cubicBezTo>
                    <a:pt x="1037" y="1"/>
                    <a:pt x="478" y="375"/>
                    <a:pt x="239" y="950"/>
                  </a:cubicBezTo>
                  <a:cubicBezTo>
                    <a:pt x="1" y="1524"/>
                    <a:pt x="133" y="2185"/>
                    <a:pt x="572" y="2624"/>
                  </a:cubicBezTo>
                  <a:cubicBezTo>
                    <a:pt x="867" y="2919"/>
                    <a:pt x="1260" y="3075"/>
                    <a:pt x="1660" y="3075"/>
                  </a:cubicBezTo>
                  <a:cubicBezTo>
                    <a:pt x="1858" y="3075"/>
                    <a:pt x="2058" y="3037"/>
                    <a:pt x="2247" y="2958"/>
                  </a:cubicBezTo>
                  <a:cubicBezTo>
                    <a:pt x="2823" y="2720"/>
                    <a:pt x="3197" y="2159"/>
                    <a:pt x="3197" y="1538"/>
                  </a:cubicBezTo>
                  <a:cubicBezTo>
                    <a:pt x="3197" y="688"/>
                    <a:pt x="2508" y="1"/>
                    <a:pt x="166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" name="Google Shape;424;p14"/>
            <p:cNvSpPr/>
            <p:nvPr/>
          </p:nvSpPr>
          <p:spPr>
            <a:xfrm>
              <a:off x="2693307" y="4845000"/>
              <a:ext cx="129934" cy="124976"/>
            </a:xfrm>
            <a:custGeom>
              <a:avLst/>
              <a:gdLst/>
              <a:ahLst/>
              <a:cxnLst/>
              <a:rect l="l" t="t" r="r" b="b"/>
              <a:pathLst>
                <a:path w="3197" h="3075" extrusionOk="0">
                  <a:moveTo>
                    <a:pt x="1660" y="1"/>
                  </a:moveTo>
                  <a:cubicBezTo>
                    <a:pt x="1037" y="1"/>
                    <a:pt x="476" y="375"/>
                    <a:pt x="239" y="950"/>
                  </a:cubicBezTo>
                  <a:cubicBezTo>
                    <a:pt x="0" y="1524"/>
                    <a:pt x="131" y="2185"/>
                    <a:pt x="572" y="2624"/>
                  </a:cubicBezTo>
                  <a:cubicBezTo>
                    <a:pt x="866" y="2919"/>
                    <a:pt x="1260" y="3075"/>
                    <a:pt x="1660" y="3075"/>
                  </a:cubicBezTo>
                  <a:cubicBezTo>
                    <a:pt x="1858" y="3075"/>
                    <a:pt x="2057" y="3037"/>
                    <a:pt x="2247" y="2958"/>
                  </a:cubicBezTo>
                  <a:cubicBezTo>
                    <a:pt x="2821" y="2720"/>
                    <a:pt x="3197" y="2159"/>
                    <a:pt x="3197" y="1538"/>
                  </a:cubicBezTo>
                  <a:cubicBezTo>
                    <a:pt x="3197" y="688"/>
                    <a:pt x="2508" y="1"/>
                    <a:pt x="166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" name="Google Shape;425;p14"/>
            <p:cNvSpPr/>
            <p:nvPr/>
          </p:nvSpPr>
          <p:spPr>
            <a:xfrm>
              <a:off x="1666959" y="4631750"/>
              <a:ext cx="129934" cy="125016"/>
            </a:xfrm>
            <a:custGeom>
              <a:avLst/>
              <a:gdLst/>
              <a:ahLst/>
              <a:cxnLst/>
              <a:rect l="l" t="t" r="r" b="b"/>
              <a:pathLst>
                <a:path w="3197" h="3076" extrusionOk="0">
                  <a:moveTo>
                    <a:pt x="1660" y="0"/>
                  </a:moveTo>
                  <a:cubicBezTo>
                    <a:pt x="1037" y="0"/>
                    <a:pt x="477" y="376"/>
                    <a:pt x="239" y="950"/>
                  </a:cubicBezTo>
                  <a:cubicBezTo>
                    <a:pt x="0" y="1524"/>
                    <a:pt x="133" y="2185"/>
                    <a:pt x="572" y="2625"/>
                  </a:cubicBezTo>
                  <a:cubicBezTo>
                    <a:pt x="866" y="2920"/>
                    <a:pt x="1259" y="3076"/>
                    <a:pt x="1658" y="3076"/>
                  </a:cubicBezTo>
                  <a:cubicBezTo>
                    <a:pt x="1857" y="3076"/>
                    <a:pt x="2057" y="3037"/>
                    <a:pt x="2247" y="2958"/>
                  </a:cubicBezTo>
                  <a:cubicBezTo>
                    <a:pt x="2823" y="2721"/>
                    <a:pt x="3197" y="2160"/>
                    <a:pt x="3197" y="1539"/>
                  </a:cubicBezTo>
                  <a:cubicBezTo>
                    <a:pt x="3197" y="689"/>
                    <a:pt x="2508" y="0"/>
                    <a:pt x="1660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" name="Google Shape;426;p14"/>
            <p:cNvSpPr/>
            <p:nvPr/>
          </p:nvSpPr>
          <p:spPr>
            <a:xfrm>
              <a:off x="1957513" y="4631750"/>
              <a:ext cx="129975" cy="125016"/>
            </a:xfrm>
            <a:custGeom>
              <a:avLst/>
              <a:gdLst/>
              <a:ahLst/>
              <a:cxnLst/>
              <a:rect l="l" t="t" r="r" b="b"/>
              <a:pathLst>
                <a:path w="3198" h="3076" extrusionOk="0">
                  <a:moveTo>
                    <a:pt x="1660" y="0"/>
                  </a:moveTo>
                  <a:cubicBezTo>
                    <a:pt x="1037" y="0"/>
                    <a:pt x="476" y="376"/>
                    <a:pt x="239" y="950"/>
                  </a:cubicBezTo>
                  <a:cubicBezTo>
                    <a:pt x="1" y="1524"/>
                    <a:pt x="132" y="2185"/>
                    <a:pt x="572" y="2625"/>
                  </a:cubicBezTo>
                  <a:cubicBezTo>
                    <a:pt x="866" y="2920"/>
                    <a:pt x="1259" y="3076"/>
                    <a:pt x="1659" y="3076"/>
                  </a:cubicBezTo>
                  <a:cubicBezTo>
                    <a:pt x="1857" y="3076"/>
                    <a:pt x="2057" y="3037"/>
                    <a:pt x="2248" y="2958"/>
                  </a:cubicBezTo>
                  <a:cubicBezTo>
                    <a:pt x="2822" y="2721"/>
                    <a:pt x="3197" y="2160"/>
                    <a:pt x="3197" y="1539"/>
                  </a:cubicBezTo>
                  <a:cubicBezTo>
                    <a:pt x="3197" y="689"/>
                    <a:pt x="2508" y="0"/>
                    <a:pt x="1660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" name="Google Shape;427;p14"/>
            <p:cNvSpPr/>
            <p:nvPr/>
          </p:nvSpPr>
          <p:spPr>
            <a:xfrm>
              <a:off x="2248108" y="4631750"/>
              <a:ext cx="129934" cy="125016"/>
            </a:xfrm>
            <a:custGeom>
              <a:avLst/>
              <a:gdLst/>
              <a:ahLst/>
              <a:cxnLst/>
              <a:rect l="l" t="t" r="r" b="b"/>
              <a:pathLst>
                <a:path w="3197" h="3076" extrusionOk="0">
                  <a:moveTo>
                    <a:pt x="1658" y="0"/>
                  </a:moveTo>
                  <a:cubicBezTo>
                    <a:pt x="1037" y="0"/>
                    <a:pt x="476" y="376"/>
                    <a:pt x="237" y="950"/>
                  </a:cubicBezTo>
                  <a:cubicBezTo>
                    <a:pt x="0" y="1524"/>
                    <a:pt x="131" y="2185"/>
                    <a:pt x="572" y="2625"/>
                  </a:cubicBezTo>
                  <a:cubicBezTo>
                    <a:pt x="866" y="2920"/>
                    <a:pt x="1259" y="3076"/>
                    <a:pt x="1658" y="3076"/>
                  </a:cubicBezTo>
                  <a:cubicBezTo>
                    <a:pt x="1857" y="3076"/>
                    <a:pt x="2057" y="3037"/>
                    <a:pt x="2247" y="2958"/>
                  </a:cubicBezTo>
                  <a:cubicBezTo>
                    <a:pt x="2821" y="2721"/>
                    <a:pt x="3197" y="2160"/>
                    <a:pt x="3197" y="1539"/>
                  </a:cubicBezTo>
                  <a:cubicBezTo>
                    <a:pt x="3195" y="689"/>
                    <a:pt x="2508" y="0"/>
                    <a:pt x="1658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" name="Google Shape;428;p14"/>
            <p:cNvSpPr/>
            <p:nvPr/>
          </p:nvSpPr>
          <p:spPr>
            <a:xfrm>
              <a:off x="2538662" y="4631750"/>
              <a:ext cx="129893" cy="125016"/>
            </a:xfrm>
            <a:custGeom>
              <a:avLst/>
              <a:gdLst/>
              <a:ahLst/>
              <a:cxnLst/>
              <a:rect l="l" t="t" r="r" b="b"/>
              <a:pathLst>
                <a:path w="3196" h="3076" extrusionOk="0">
                  <a:moveTo>
                    <a:pt x="1659" y="0"/>
                  </a:moveTo>
                  <a:cubicBezTo>
                    <a:pt x="1037" y="0"/>
                    <a:pt x="476" y="376"/>
                    <a:pt x="238" y="950"/>
                  </a:cubicBezTo>
                  <a:cubicBezTo>
                    <a:pt x="1" y="1524"/>
                    <a:pt x="132" y="2185"/>
                    <a:pt x="572" y="2625"/>
                  </a:cubicBezTo>
                  <a:cubicBezTo>
                    <a:pt x="865" y="2920"/>
                    <a:pt x="1258" y="3076"/>
                    <a:pt x="1658" y="3076"/>
                  </a:cubicBezTo>
                  <a:cubicBezTo>
                    <a:pt x="1856" y="3076"/>
                    <a:pt x="2057" y="3037"/>
                    <a:pt x="2248" y="2958"/>
                  </a:cubicBezTo>
                  <a:cubicBezTo>
                    <a:pt x="2822" y="2721"/>
                    <a:pt x="3196" y="2160"/>
                    <a:pt x="3196" y="1539"/>
                  </a:cubicBezTo>
                  <a:cubicBezTo>
                    <a:pt x="3196" y="689"/>
                    <a:pt x="2508" y="0"/>
                    <a:pt x="165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" name="Google Shape;429;p14"/>
            <p:cNvSpPr/>
            <p:nvPr/>
          </p:nvSpPr>
          <p:spPr>
            <a:xfrm>
              <a:off x="2829175" y="4631750"/>
              <a:ext cx="129975" cy="125016"/>
            </a:xfrm>
            <a:custGeom>
              <a:avLst/>
              <a:gdLst/>
              <a:ahLst/>
              <a:cxnLst/>
              <a:rect l="l" t="t" r="r" b="b"/>
              <a:pathLst>
                <a:path w="3198" h="3076" extrusionOk="0">
                  <a:moveTo>
                    <a:pt x="1660" y="0"/>
                  </a:moveTo>
                  <a:cubicBezTo>
                    <a:pt x="1037" y="0"/>
                    <a:pt x="478" y="376"/>
                    <a:pt x="239" y="950"/>
                  </a:cubicBezTo>
                  <a:cubicBezTo>
                    <a:pt x="1" y="1524"/>
                    <a:pt x="133" y="2185"/>
                    <a:pt x="572" y="2625"/>
                  </a:cubicBezTo>
                  <a:cubicBezTo>
                    <a:pt x="866" y="2920"/>
                    <a:pt x="1259" y="3076"/>
                    <a:pt x="1659" y="3076"/>
                  </a:cubicBezTo>
                  <a:cubicBezTo>
                    <a:pt x="1857" y="3076"/>
                    <a:pt x="2057" y="3037"/>
                    <a:pt x="2248" y="2958"/>
                  </a:cubicBezTo>
                  <a:cubicBezTo>
                    <a:pt x="2823" y="2721"/>
                    <a:pt x="3197" y="2160"/>
                    <a:pt x="3197" y="1539"/>
                  </a:cubicBezTo>
                  <a:cubicBezTo>
                    <a:pt x="3197" y="689"/>
                    <a:pt x="2508" y="0"/>
                    <a:pt x="1660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" name="Google Shape;430;p14"/>
            <p:cNvSpPr/>
            <p:nvPr/>
          </p:nvSpPr>
          <p:spPr>
            <a:xfrm>
              <a:off x="3027711" y="4845000"/>
              <a:ext cx="129975" cy="124976"/>
            </a:xfrm>
            <a:custGeom>
              <a:avLst/>
              <a:gdLst/>
              <a:ahLst/>
              <a:cxnLst/>
              <a:rect l="l" t="t" r="r" b="b"/>
              <a:pathLst>
                <a:path w="3198" h="3075" extrusionOk="0">
                  <a:moveTo>
                    <a:pt x="1660" y="1"/>
                  </a:moveTo>
                  <a:cubicBezTo>
                    <a:pt x="1037" y="1"/>
                    <a:pt x="476" y="375"/>
                    <a:pt x="239" y="950"/>
                  </a:cubicBezTo>
                  <a:cubicBezTo>
                    <a:pt x="1" y="1524"/>
                    <a:pt x="132" y="2185"/>
                    <a:pt x="572" y="2624"/>
                  </a:cubicBezTo>
                  <a:cubicBezTo>
                    <a:pt x="867" y="2919"/>
                    <a:pt x="1260" y="3075"/>
                    <a:pt x="1660" y="3075"/>
                  </a:cubicBezTo>
                  <a:cubicBezTo>
                    <a:pt x="1858" y="3075"/>
                    <a:pt x="2057" y="3037"/>
                    <a:pt x="2247" y="2958"/>
                  </a:cubicBezTo>
                  <a:cubicBezTo>
                    <a:pt x="2822" y="2720"/>
                    <a:pt x="3197" y="2159"/>
                    <a:pt x="3197" y="1538"/>
                  </a:cubicBezTo>
                  <a:cubicBezTo>
                    <a:pt x="3197" y="688"/>
                    <a:pt x="2508" y="1"/>
                    <a:pt x="166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" name="Google Shape;431;p14"/>
            <p:cNvSpPr/>
            <p:nvPr/>
          </p:nvSpPr>
          <p:spPr>
            <a:xfrm>
              <a:off x="3318306" y="4845000"/>
              <a:ext cx="129934" cy="124976"/>
            </a:xfrm>
            <a:custGeom>
              <a:avLst/>
              <a:gdLst/>
              <a:ahLst/>
              <a:cxnLst/>
              <a:rect l="l" t="t" r="r" b="b"/>
              <a:pathLst>
                <a:path w="3197" h="3075" extrusionOk="0">
                  <a:moveTo>
                    <a:pt x="1658" y="1"/>
                  </a:moveTo>
                  <a:cubicBezTo>
                    <a:pt x="1037" y="1"/>
                    <a:pt x="476" y="375"/>
                    <a:pt x="237" y="950"/>
                  </a:cubicBezTo>
                  <a:cubicBezTo>
                    <a:pt x="0" y="1524"/>
                    <a:pt x="131" y="2185"/>
                    <a:pt x="571" y="2624"/>
                  </a:cubicBezTo>
                  <a:cubicBezTo>
                    <a:pt x="866" y="2919"/>
                    <a:pt x="1260" y="3075"/>
                    <a:pt x="1660" y="3075"/>
                  </a:cubicBezTo>
                  <a:cubicBezTo>
                    <a:pt x="1858" y="3075"/>
                    <a:pt x="2057" y="3037"/>
                    <a:pt x="2247" y="2958"/>
                  </a:cubicBezTo>
                  <a:cubicBezTo>
                    <a:pt x="2821" y="2720"/>
                    <a:pt x="3197" y="2159"/>
                    <a:pt x="3197" y="1538"/>
                  </a:cubicBezTo>
                  <a:cubicBezTo>
                    <a:pt x="3195" y="688"/>
                    <a:pt x="2508" y="1"/>
                    <a:pt x="1658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" name="Google Shape;432;p14"/>
            <p:cNvSpPr/>
            <p:nvPr/>
          </p:nvSpPr>
          <p:spPr>
            <a:xfrm>
              <a:off x="3608860" y="4845000"/>
              <a:ext cx="129893" cy="124976"/>
            </a:xfrm>
            <a:custGeom>
              <a:avLst/>
              <a:gdLst/>
              <a:ahLst/>
              <a:cxnLst/>
              <a:rect l="l" t="t" r="r" b="b"/>
              <a:pathLst>
                <a:path w="3196" h="3075" extrusionOk="0">
                  <a:moveTo>
                    <a:pt x="1659" y="1"/>
                  </a:moveTo>
                  <a:cubicBezTo>
                    <a:pt x="1037" y="1"/>
                    <a:pt x="476" y="375"/>
                    <a:pt x="238" y="950"/>
                  </a:cubicBezTo>
                  <a:cubicBezTo>
                    <a:pt x="1" y="1524"/>
                    <a:pt x="132" y="2185"/>
                    <a:pt x="572" y="2624"/>
                  </a:cubicBezTo>
                  <a:cubicBezTo>
                    <a:pt x="866" y="2919"/>
                    <a:pt x="1259" y="3075"/>
                    <a:pt x="1659" y="3075"/>
                  </a:cubicBezTo>
                  <a:cubicBezTo>
                    <a:pt x="1857" y="3075"/>
                    <a:pt x="2057" y="3037"/>
                    <a:pt x="2247" y="2958"/>
                  </a:cubicBezTo>
                  <a:cubicBezTo>
                    <a:pt x="2822" y="2720"/>
                    <a:pt x="3196" y="2159"/>
                    <a:pt x="3196" y="1538"/>
                  </a:cubicBezTo>
                  <a:cubicBezTo>
                    <a:pt x="3196" y="688"/>
                    <a:pt x="2508" y="1"/>
                    <a:pt x="1659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" name="Google Shape;433;p14"/>
            <p:cNvSpPr/>
            <p:nvPr/>
          </p:nvSpPr>
          <p:spPr>
            <a:xfrm>
              <a:off x="3899373" y="4845000"/>
              <a:ext cx="129975" cy="124976"/>
            </a:xfrm>
            <a:custGeom>
              <a:avLst/>
              <a:gdLst/>
              <a:ahLst/>
              <a:cxnLst/>
              <a:rect l="l" t="t" r="r" b="b"/>
              <a:pathLst>
                <a:path w="3198" h="3075" extrusionOk="0">
                  <a:moveTo>
                    <a:pt x="1660" y="1"/>
                  </a:moveTo>
                  <a:cubicBezTo>
                    <a:pt x="1037" y="1"/>
                    <a:pt x="478" y="375"/>
                    <a:pt x="239" y="950"/>
                  </a:cubicBezTo>
                  <a:cubicBezTo>
                    <a:pt x="1" y="1524"/>
                    <a:pt x="133" y="2185"/>
                    <a:pt x="572" y="2624"/>
                  </a:cubicBezTo>
                  <a:cubicBezTo>
                    <a:pt x="867" y="2919"/>
                    <a:pt x="1260" y="3075"/>
                    <a:pt x="1660" y="3075"/>
                  </a:cubicBezTo>
                  <a:cubicBezTo>
                    <a:pt x="1858" y="3075"/>
                    <a:pt x="2058" y="3037"/>
                    <a:pt x="2247" y="2958"/>
                  </a:cubicBezTo>
                  <a:cubicBezTo>
                    <a:pt x="2823" y="2720"/>
                    <a:pt x="3197" y="2159"/>
                    <a:pt x="3197" y="1538"/>
                  </a:cubicBezTo>
                  <a:cubicBezTo>
                    <a:pt x="3197" y="688"/>
                    <a:pt x="2508" y="1"/>
                    <a:pt x="166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" name="Google Shape;434;p14"/>
            <p:cNvSpPr/>
            <p:nvPr/>
          </p:nvSpPr>
          <p:spPr>
            <a:xfrm>
              <a:off x="4189968" y="4845000"/>
              <a:ext cx="129934" cy="124976"/>
            </a:xfrm>
            <a:custGeom>
              <a:avLst/>
              <a:gdLst/>
              <a:ahLst/>
              <a:cxnLst/>
              <a:rect l="l" t="t" r="r" b="b"/>
              <a:pathLst>
                <a:path w="3197" h="3075" extrusionOk="0">
                  <a:moveTo>
                    <a:pt x="1660" y="1"/>
                  </a:moveTo>
                  <a:cubicBezTo>
                    <a:pt x="1037" y="1"/>
                    <a:pt x="476" y="375"/>
                    <a:pt x="239" y="950"/>
                  </a:cubicBezTo>
                  <a:cubicBezTo>
                    <a:pt x="0" y="1524"/>
                    <a:pt x="131" y="2185"/>
                    <a:pt x="572" y="2624"/>
                  </a:cubicBezTo>
                  <a:cubicBezTo>
                    <a:pt x="866" y="2919"/>
                    <a:pt x="1260" y="3075"/>
                    <a:pt x="1660" y="3075"/>
                  </a:cubicBezTo>
                  <a:cubicBezTo>
                    <a:pt x="1858" y="3075"/>
                    <a:pt x="2057" y="3037"/>
                    <a:pt x="2247" y="2958"/>
                  </a:cubicBezTo>
                  <a:cubicBezTo>
                    <a:pt x="2821" y="2720"/>
                    <a:pt x="3197" y="2159"/>
                    <a:pt x="3197" y="1538"/>
                  </a:cubicBezTo>
                  <a:cubicBezTo>
                    <a:pt x="3197" y="688"/>
                    <a:pt x="2508" y="1"/>
                    <a:pt x="166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" name="Google Shape;435;p14"/>
            <p:cNvSpPr/>
            <p:nvPr/>
          </p:nvSpPr>
          <p:spPr>
            <a:xfrm>
              <a:off x="3163620" y="4631750"/>
              <a:ext cx="129934" cy="125016"/>
            </a:xfrm>
            <a:custGeom>
              <a:avLst/>
              <a:gdLst/>
              <a:ahLst/>
              <a:cxnLst/>
              <a:rect l="l" t="t" r="r" b="b"/>
              <a:pathLst>
                <a:path w="3197" h="3076" extrusionOk="0">
                  <a:moveTo>
                    <a:pt x="1660" y="0"/>
                  </a:moveTo>
                  <a:cubicBezTo>
                    <a:pt x="1037" y="0"/>
                    <a:pt x="477" y="376"/>
                    <a:pt x="239" y="950"/>
                  </a:cubicBezTo>
                  <a:cubicBezTo>
                    <a:pt x="0" y="1524"/>
                    <a:pt x="133" y="2185"/>
                    <a:pt x="572" y="2625"/>
                  </a:cubicBezTo>
                  <a:cubicBezTo>
                    <a:pt x="866" y="2920"/>
                    <a:pt x="1259" y="3076"/>
                    <a:pt x="1658" y="3076"/>
                  </a:cubicBezTo>
                  <a:cubicBezTo>
                    <a:pt x="1857" y="3076"/>
                    <a:pt x="2057" y="3037"/>
                    <a:pt x="2247" y="2958"/>
                  </a:cubicBezTo>
                  <a:cubicBezTo>
                    <a:pt x="2823" y="2721"/>
                    <a:pt x="3197" y="2160"/>
                    <a:pt x="3197" y="1539"/>
                  </a:cubicBezTo>
                  <a:cubicBezTo>
                    <a:pt x="3197" y="689"/>
                    <a:pt x="2508" y="0"/>
                    <a:pt x="1660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" name="Google Shape;436;p14"/>
            <p:cNvSpPr/>
            <p:nvPr/>
          </p:nvSpPr>
          <p:spPr>
            <a:xfrm>
              <a:off x="3454174" y="4631750"/>
              <a:ext cx="129975" cy="125016"/>
            </a:xfrm>
            <a:custGeom>
              <a:avLst/>
              <a:gdLst/>
              <a:ahLst/>
              <a:cxnLst/>
              <a:rect l="l" t="t" r="r" b="b"/>
              <a:pathLst>
                <a:path w="3198" h="3076" extrusionOk="0">
                  <a:moveTo>
                    <a:pt x="1660" y="0"/>
                  </a:moveTo>
                  <a:cubicBezTo>
                    <a:pt x="1037" y="0"/>
                    <a:pt x="476" y="376"/>
                    <a:pt x="239" y="950"/>
                  </a:cubicBezTo>
                  <a:cubicBezTo>
                    <a:pt x="1" y="1524"/>
                    <a:pt x="132" y="2185"/>
                    <a:pt x="572" y="2625"/>
                  </a:cubicBezTo>
                  <a:cubicBezTo>
                    <a:pt x="866" y="2920"/>
                    <a:pt x="1259" y="3076"/>
                    <a:pt x="1659" y="3076"/>
                  </a:cubicBezTo>
                  <a:cubicBezTo>
                    <a:pt x="1857" y="3076"/>
                    <a:pt x="2057" y="3037"/>
                    <a:pt x="2248" y="2958"/>
                  </a:cubicBezTo>
                  <a:cubicBezTo>
                    <a:pt x="2822" y="2721"/>
                    <a:pt x="3197" y="2160"/>
                    <a:pt x="3197" y="1539"/>
                  </a:cubicBezTo>
                  <a:cubicBezTo>
                    <a:pt x="3197" y="689"/>
                    <a:pt x="2508" y="0"/>
                    <a:pt x="1660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" name="Google Shape;437;p14"/>
            <p:cNvSpPr/>
            <p:nvPr/>
          </p:nvSpPr>
          <p:spPr>
            <a:xfrm>
              <a:off x="3744769" y="4631750"/>
              <a:ext cx="129934" cy="125016"/>
            </a:xfrm>
            <a:custGeom>
              <a:avLst/>
              <a:gdLst/>
              <a:ahLst/>
              <a:cxnLst/>
              <a:rect l="l" t="t" r="r" b="b"/>
              <a:pathLst>
                <a:path w="3197" h="3076" extrusionOk="0">
                  <a:moveTo>
                    <a:pt x="1658" y="0"/>
                  </a:moveTo>
                  <a:cubicBezTo>
                    <a:pt x="1037" y="0"/>
                    <a:pt x="476" y="376"/>
                    <a:pt x="237" y="950"/>
                  </a:cubicBezTo>
                  <a:cubicBezTo>
                    <a:pt x="0" y="1524"/>
                    <a:pt x="131" y="2185"/>
                    <a:pt x="572" y="2625"/>
                  </a:cubicBezTo>
                  <a:cubicBezTo>
                    <a:pt x="866" y="2920"/>
                    <a:pt x="1259" y="3076"/>
                    <a:pt x="1658" y="3076"/>
                  </a:cubicBezTo>
                  <a:cubicBezTo>
                    <a:pt x="1857" y="3076"/>
                    <a:pt x="2057" y="3037"/>
                    <a:pt x="2247" y="2958"/>
                  </a:cubicBezTo>
                  <a:cubicBezTo>
                    <a:pt x="2821" y="2721"/>
                    <a:pt x="3197" y="2160"/>
                    <a:pt x="3197" y="1539"/>
                  </a:cubicBezTo>
                  <a:cubicBezTo>
                    <a:pt x="3195" y="689"/>
                    <a:pt x="2508" y="0"/>
                    <a:pt x="1658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" name="Google Shape;438;p14"/>
            <p:cNvSpPr/>
            <p:nvPr/>
          </p:nvSpPr>
          <p:spPr>
            <a:xfrm>
              <a:off x="4035323" y="4631750"/>
              <a:ext cx="129893" cy="125016"/>
            </a:xfrm>
            <a:custGeom>
              <a:avLst/>
              <a:gdLst/>
              <a:ahLst/>
              <a:cxnLst/>
              <a:rect l="l" t="t" r="r" b="b"/>
              <a:pathLst>
                <a:path w="3196" h="3076" extrusionOk="0">
                  <a:moveTo>
                    <a:pt x="1659" y="0"/>
                  </a:moveTo>
                  <a:cubicBezTo>
                    <a:pt x="1037" y="0"/>
                    <a:pt x="476" y="376"/>
                    <a:pt x="238" y="950"/>
                  </a:cubicBezTo>
                  <a:cubicBezTo>
                    <a:pt x="1" y="1524"/>
                    <a:pt x="132" y="2185"/>
                    <a:pt x="572" y="2625"/>
                  </a:cubicBezTo>
                  <a:cubicBezTo>
                    <a:pt x="865" y="2920"/>
                    <a:pt x="1258" y="3076"/>
                    <a:pt x="1658" y="3076"/>
                  </a:cubicBezTo>
                  <a:cubicBezTo>
                    <a:pt x="1856" y="3076"/>
                    <a:pt x="2057" y="3037"/>
                    <a:pt x="2248" y="2958"/>
                  </a:cubicBezTo>
                  <a:cubicBezTo>
                    <a:pt x="2822" y="2721"/>
                    <a:pt x="3196" y="2160"/>
                    <a:pt x="3196" y="1539"/>
                  </a:cubicBezTo>
                  <a:cubicBezTo>
                    <a:pt x="3196" y="689"/>
                    <a:pt x="2508" y="0"/>
                    <a:pt x="165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" name="Google Shape;439;p14"/>
            <p:cNvSpPr/>
            <p:nvPr/>
          </p:nvSpPr>
          <p:spPr>
            <a:xfrm>
              <a:off x="4325836" y="4631750"/>
              <a:ext cx="129975" cy="125016"/>
            </a:xfrm>
            <a:custGeom>
              <a:avLst/>
              <a:gdLst/>
              <a:ahLst/>
              <a:cxnLst/>
              <a:rect l="l" t="t" r="r" b="b"/>
              <a:pathLst>
                <a:path w="3198" h="3076" extrusionOk="0">
                  <a:moveTo>
                    <a:pt x="1660" y="0"/>
                  </a:moveTo>
                  <a:cubicBezTo>
                    <a:pt x="1037" y="0"/>
                    <a:pt x="478" y="376"/>
                    <a:pt x="239" y="950"/>
                  </a:cubicBezTo>
                  <a:cubicBezTo>
                    <a:pt x="1" y="1524"/>
                    <a:pt x="133" y="2185"/>
                    <a:pt x="572" y="2625"/>
                  </a:cubicBezTo>
                  <a:cubicBezTo>
                    <a:pt x="866" y="2920"/>
                    <a:pt x="1259" y="3076"/>
                    <a:pt x="1659" y="3076"/>
                  </a:cubicBezTo>
                  <a:cubicBezTo>
                    <a:pt x="1857" y="3076"/>
                    <a:pt x="2057" y="3037"/>
                    <a:pt x="2248" y="2958"/>
                  </a:cubicBezTo>
                  <a:cubicBezTo>
                    <a:pt x="2823" y="2721"/>
                    <a:pt x="3197" y="2160"/>
                    <a:pt x="3197" y="1539"/>
                  </a:cubicBezTo>
                  <a:cubicBezTo>
                    <a:pt x="3197" y="689"/>
                    <a:pt x="2508" y="0"/>
                    <a:pt x="1660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" name="Google Shape;440;p14"/>
            <p:cNvSpPr/>
            <p:nvPr/>
          </p:nvSpPr>
          <p:spPr>
            <a:xfrm>
              <a:off x="4498086" y="4845000"/>
              <a:ext cx="129975" cy="124976"/>
            </a:xfrm>
            <a:custGeom>
              <a:avLst/>
              <a:gdLst/>
              <a:ahLst/>
              <a:cxnLst/>
              <a:rect l="l" t="t" r="r" b="b"/>
              <a:pathLst>
                <a:path w="3198" h="3075" extrusionOk="0">
                  <a:moveTo>
                    <a:pt x="1660" y="1"/>
                  </a:moveTo>
                  <a:cubicBezTo>
                    <a:pt x="1037" y="1"/>
                    <a:pt x="476" y="375"/>
                    <a:pt x="239" y="950"/>
                  </a:cubicBezTo>
                  <a:cubicBezTo>
                    <a:pt x="1" y="1524"/>
                    <a:pt x="132" y="2185"/>
                    <a:pt x="572" y="2624"/>
                  </a:cubicBezTo>
                  <a:cubicBezTo>
                    <a:pt x="867" y="2919"/>
                    <a:pt x="1260" y="3075"/>
                    <a:pt x="1660" y="3075"/>
                  </a:cubicBezTo>
                  <a:cubicBezTo>
                    <a:pt x="1858" y="3075"/>
                    <a:pt x="2057" y="3037"/>
                    <a:pt x="2247" y="2958"/>
                  </a:cubicBezTo>
                  <a:cubicBezTo>
                    <a:pt x="2822" y="2720"/>
                    <a:pt x="3197" y="2159"/>
                    <a:pt x="3197" y="1538"/>
                  </a:cubicBezTo>
                  <a:cubicBezTo>
                    <a:pt x="3197" y="688"/>
                    <a:pt x="2508" y="1"/>
                    <a:pt x="166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" name="Google Shape;441;p14"/>
            <p:cNvSpPr/>
            <p:nvPr/>
          </p:nvSpPr>
          <p:spPr>
            <a:xfrm>
              <a:off x="4788681" y="4845000"/>
              <a:ext cx="129934" cy="124976"/>
            </a:xfrm>
            <a:custGeom>
              <a:avLst/>
              <a:gdLst/>
              <a:ahLst/>
              <a:cxnLst/>
              <a:rect l="l" t="t" r="r" b="b"/>
              <a:pathLst>
                <a:path w="3197" h="3075" extrusionOk="0">
                  <a:moveTo>
                    <a:pt x="1658" y="1"/>
                  </a:moveTo>
                  <a:cubicBezTo>
                    <a:pt x="1037" y="1"/>
                    <a:pt x="476" y="375"/>
                    <a:pt x="237" y="950"/>
                  </a:cubicBezTo>
                  <a:cubicBezTo>
                    <a:pt x="0" y="1524"/>
                    <a:pt x="131" y="2185"/>
                    <a:pt x="571" y="2624"/>
                  </a:cubicBezTo>
                  <a:cubicBezTo>
                    <a:pt x="866" y="2919"/>
                    <a:pt x="1260" y="3075"/>
                    <a:pt x="1660" y="3075"/>
                  </a:cubicBezTo>
                  <a:cubicBezTo>
                    <a:pt x="1858" y="3075"/>
                    <a:pt x="2057" y="3037"/>
                    <a:pt x="2247" y="2958"/>
                  </a:cubicBezTo>
                  <a:cubicBezTo>
                    <a:pt x="2821" y="2720"/>
                    <a:pt x="3197" y="2159"/>
                    <a:pt x="3197" y="1538"/>
                  </a:cubicBezTo>
                  <a:cubicBezTo>
                    <a:pt x="3195" y="688"/>
                    <a:pt x="2508" y="1"/>
                    <a:pt x="1658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" name="Google Shape;442;p14"/>
            <p:cNvSpPr/>
            <p:nvPr/>
          </p:nvSpPr>
          <p:spPr>
            <a:xfrm>
              <a:off x="5079235" y="4845000"/>
              <a:ext cx="129893" cy="124976"/>
            </a:xfrm>
            <a:custGeom>
              <a:avLst/>
              <a:gdLst/>
              <a:ahLst/>
              <a:cxnLst/>
              <a:rect l="l" t="t" r="r" b="b"/>
              <a:pathLst>
                <a:path w="3196" h="3075" extrusionOk="0">
                  <a:moveTo>
                    <a:pt x="1659" y="1"/>
                  </a:moveTo>
                  <a:cubicBezTo>
                    <a:pt x="1037" y="1"/>
                    <a:pt x="476" y="375"/>
                    <a:pt x="238" y="950"/>
                  </a:cubicBezTo>
                  <a:cubicBezTo>
                    <a:pt x="1" y="1524"/>
                    <a:pt x="132" y="2185"/>
                    <a:pt x="572" y="2624"/>
                  </a:cubicBezTo>
                  <a:cubicBezTo>
                    <a:pt x="866" y="2919"/>
                    <a:pt x="1259" y="3075"/>
                    <a:pt x="1659" y="3075"/>
                  </a:cubicBezTo>
                  <a:cubicBezTo>
                    <a:pt x="1857" y="3075"/>
                    <a:pt x="2057" y="3037"/>
                    <a:pt x="2247" y="2958"/>
                  </a:cubicBezTo>
                  <a:cubicBezTo>
                    <a:pt x="2822" y="2720"/>
                    <a:pt x="3196" y="2159"/>
                    <a:pt x="3196" y="1538"/>
                  </a:cubicBezTo>
                  <a:cubicBezTo>
                    <a:pt x="3196" y="688"/>
                    <a:pt x="2508" y="1"/>
                    <a:pt x="1659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" name="Google Shape;443;p14"/>
            <p:cNvSpPr/>
            <p:nvPr/>
          </p:nvSpPr>
          <p:spPr>
            <a:xfrm>
              <a:off x="5369749" y="4845000"/>
              <a:ext cx="129975" cy="124976"/>
            </a:xfrm>
            <a:custGeom>
              <a:avLst/>
              <a:gdLst/>
              <a:ahLst/>
              <a:cxnLst/>
              <a:rect l="l" t="t" r="r" b="b"/>
              <a:pathLst>
                <a:path w="3198" h="3075" extrusionOk="0">
                  <a:moveTo>
                    <a:pt x="1660" y="1"/>
                  </a:moveTo>
                  <a:cubicBezTo>
                    <a:pt x="1037" y="1"/>
                    <a:pt x="478" y="375"/>
                    <a:pt x="239" y="950"/>
                  </a:cubicBezTo>
                  <a:cubicBezTo>
                    <a:pt x="1" y="1524"/>
                    <a:pt x="133" y="2185"/>
                    <a:pt x="572" y="2624"/>
                  </a:cubicBezTo>
                  <a:cubicBezTo>
                    <a:pt x="867" y="2919"/>
                    <a:pt x="1260" y="3075"/>
                    <a:pt x="1660" y="3075"/>
                  </a:cubicBezTo>
                  <a:cubicBezTo>
                    <a:pt x="1858" y="3075"/>
                    <a:pt x="2058" y="3037"/>
                    <a:pt x="2247" y="2958"/>
                  </a:cubicBezTo>
                  <a:cubicBezTo>
                    <a:pt x="2823" y="2720"/>
                    <a:pt x="3197" y="2159"/>
                    <a:pt x="3197" y="1538"/>
                  </a:cubicBezTo>
                  <a:cubicBezTo>
                    <a:pt x="3197" y="688"/>
                    <a:pt x="2508" y="1"/>
                    <a:pt x="166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" name="Google Shape;444;p14"/>
            <p:cNvSpPr/>
            <p:nvPr/>
          </p:nvSpPr>
          <p:spPr>
            <a:xfrm>
              <a:off x="5660343" y="4845000"/>
              <a:ext cx="129934" cy="124976"/>
            </a:xfrm>
            <a:custGeom>
              <a:avLst/>
              <a:gdLst/>
              <a:ahLst/>
              <a:cxnLst/>
              <a:rect l="l" t="t" r="r" b="b"/>
              <a:pathLst>
                <a:path w="3197" h="3075" extrusionOk="0">
                  <a:moveTo>
                    <a:pt x="1660" y="1"/>
                  </a:moveTo>
                  <a:cubicBezTo>
                    <a:pt x="1037" y="1"/>
                    <a:pt x="476" y="375"/>
                    <a:pt x="239" y="950"/>
                  </a:cubicBezTo>
                  <a:cubicBezTo>
                    <a:pt x="0" y="1524"/>
                    <a:pt x="131" y="2185"/>
                    <a:pt x="572" y="2624"/>
                  </a:cubicBezTo>
                  <a:cubicBezTo>
                    <a:pt x="866" y="2919"/>
                    <a:pt x="1260" y="3075"/>
                    <a:pt x="1660" y="3075"/>
                  </a:cubicBezTo>
                  <a:cubicBezTo>
                    <a:pt x="1858" y="3075"/>
                    <a:pt x="2057" y="3037"/>
                    <a:pt x="2247" y="2958"/>
                  </a:cubicBezTo>
                  <a:cubicBezTo>
                    <a:pt x="2821" y="2720"/>
                    <a:pt x="3197" y="2159"/>
                    <a:pt x="3197" y="1538"/>
                  </a:cubicBezTo>
                  <a:cubicBezTo>
                    <a:pt x="3197" y="688"/>
                    <a:pt x="2508" y="1"/>
                    <a:pt x="166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" name="Google Shape;445;p14"/>
            <p:cNvSpPr/>
            <p:nvPr/>
          </p:nvSpPr>
          <p:spPr>
            <a:xfrm>
              <a:off x="4633995" y="4631750"/>
              <a:ext cx="129934" cy="125016"/>
            </a:xfrm>
            <a:custGeom>
              <a:avLst/>
              <a:gdLst/>
              <a:ahLst/>
              <a:cxnLst/>
              <a:rect l="l" t="t" r="r" b="b"/>
              <a:pathLst>
                <a:path w="3197" h="3076" extrusionOk="0">
                  <a:moveTo>
                    <a:pt x="1660" y="0"/>
                  </a:moveTo>
                  <a:cubicBezTo>
                    <a:pt x="1037" y="0"/>
                    <a:pt x="477" y="376"/>
                    <a:pt x="239" y="950"/>
                  </a:cubicBezTo>
                  <a:cubicBezTo>
                    <a:pt x="0" y="1524"/>
                    <a:pt x="133" y="2185"/>
                    <a:pt x="572" y="2625"/>
                  </a:cubicBezTo>
                  <a:cubicBezTo>
                    <a:pt x="866" y="2920"/>
                    <a:pt x="1259" y="3076"/>
                    <a:pt x="1658" y="3076"/>
                  </a:cubicBezTo>
                  <a:cubicBezTo>
                    <a:pt x="1857" y="3076"/>
                    <a:pt x="2057" y="3037"/>
                    <a:pt x="2247" y="2958"/>
                  </a:cubicBezTo>
                  <a:cubicBezTo>
                    <a:pt x="2823" y="2721"/>
                    <a:pt x="3197" y="2160"/>
                    <a:pt x="3197" y="1539"/>
                  </a:cubicBezTo>
                  <a:cubicBezTo>
                    <a:pt x="3197" y="689"/>
                    <a:pt x="2508" y="0"/>
                    <a:pt x="1660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" name="Google Shape;446;p14"/>
            <p:cNvSpPr/>
            <p:nvPr/>
          </p:nvSpPr>
          <p:spPr>
            <a:xfrm>
              <a:off x="4924549" y="4631750"/>
              <a:ext cx="129975" cy="125016"/>
            </a:xfrm>
            <a:custGeom>
              <a:avLst/>
              <a:gdLst/>
              <a:ahLst/>
              <a:cxnLst/>
              <a:rect l="l" t="t" r="r" b="b"/>
              <a:pathLst>
                <a:path w="3198" h="3076" extrusionOk="0">
                  <a:moveTo>
                    <a:pt x="1660" y="0"/>
                  </a:moveTo>
                  <a:cubicBezTo>
                    <a:pt x="1037" y="0"/>
                    <a:pt x="476" y="376"/>
                    <a:pt x="239" y="950"/>
                  </a:cubicBezTo>
                  <a:cubicBezTo>
                    <a:pt x="1" y="1524"/>
                    <a:pt x="132" y="2185"/>
                    <a:pt x="572" y="2625"/>
                  </a:cubicBezTo>
                  <a:cubicBezTo>
                    <a:pt x="866" y="2920"/>
                    <a:pt x="1259" y="3076"/>
                    <a:pt x="1659" y="3076"/>
                  </a:cubicBezTo>
                  <a:cubicBezTo>
                    <a:pt x="1857" y="3076"/>
                    <a:pt x="2057" y="3037"/>
                    <a:pt x="2248" y="2958"/>
                  </a:cubicBezTo>
                  <a:cubicBezTo>
                    <a:pt x="2822" y="2721"/>
                    <a:pt x="3197" y="2160"/>
                    <a:pt x="3197" y="1539"/>
                  </a:cubicBezTo>
                  <a:cubicBezTo>
                    <a:pt x="3197" y="689"/>
                    <a:pt x="2508" y="0"/>
                    <a:pt x="1660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7" name="Google Shape;447;p14"/>
            <p:cNvSpPr/>
            <p:nvPr/>
          </p:nvSpPr>
          <p:spPr>
            <a:xfrm>
              <a:off x="5215144" y="4631750"/>
              <a:ext cx="129934" cy="125016"/>
            </a:xfrm>
            <a:custGeom>
              <a:avLst/>
              <a:gdLst/>
              <a:ahLst/>
              <a:cxnLst/>
              <a:rect l="l" t="t" r="r" b="b"/>
              <a:pathLst>
                <a:path w="3197" h="3076" extrusionOk="0">
                  <a:moveTo>
                    <a:pt x="1658" y="0"/>
                  </a:moveTo>
                  <a:cubicBezTo>
                    <a:pt x="1037" y="0"/>
                    <a:pt x="476" y="376"/>
                    <a:pt x="237" y="950"/>
                  </a:cubicBezTo>
                  <a:cubicBezTo>
                    <a:pt x="0" y="1524"/>
                    <a:pt x="131" y="2185"/>
                    <a:pt x="572" y="2625"/>
                  </a:cubicBezTo>
                  <a:cubicBezTo>
                    <a:pt x="866" y="2920"/>
                    <a:pt x="1259" y="3076"/>
                    <a:pt x="1658" y="3076"/>
                  </a:cubicBezTo>
                  <a:cubicBezTo>
                    <a:pt x="1857" y="3076"/>
                    <a:pt x="2057" y="3037"/>
                    <a:pt x="2247" y="2958"/>
                  </a:cubicBezTo>
                  <a:cubicBezTo>
                    <a:pt x="2821" y="2721"/>
                    <a:pt x="3197" y="2160"/>
                    <a:pt x="3197" y="1539"/>
                  </a:cubicBezTo>
                  <a:cubicBezTo>
                    <a:pt x="3195" y="689"/>
                    <a:pt x="2508" y="0"/>
                    <a:pt x="1658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8" name="Google Shape;448;p14"/>
            <p:cNvSpPr/>
            <p:nvPr/>
          </p:nvSpPr>
          <p:spPr>
            <a:xfrm>
              <a:off x="5505698" y="4631750"/>
              <a:ext cx="129893" cy="125016"/>
            </a:xfrm>
            <a:custGeom>
              <a:avLst/>
              <a:gdLst/>
              <a:ahLst/>
              <a:cxnLst/>
              <a:rect l="l" t="t" r="r" b="b"/>
              <a:pathLst>
                <a:path w="3196" h="3076" extrusionOk="0">
                  <a:moveTo>
                    <a:pt x="1659" y="0"/>
                  </a:moveTo>
                  <a:cubicBezTo>
                    <a:pt x="1037" y="0"/>
                    <a:pt x="476" y="376"/>
                    <a:pt x="238" y="950"/>
                  </a:cubicBezTo>
                  <a:cubicBezTo>
                    <a:pt x="1" y="1524"/>
                    <a:pt x="132" y="2185"/>
                    <a:pt x="572" y="2625"/>
                  </a:cubicBezTo>
                  <a:cubicBezTo>
                    <a:pt x="865" y="2920"/>
                    <a:pt x="1258" y="3076"/>
                    <a:pt x="1658" y="3076"/>
                  </a:cubicBezTo>
                  <a:cubicBezTo>
                    <a:pt x="1856" y="3076"/>
                    <a:pt x="2057" y="3037"/>
                    <a:pt x="2248" y="2958"/>
                  </a:cubicBezTo>
                  <a:cubicBezTo>
                    <a:pt x="2822" y="2721"/>
                    <a:pt x="3196" y="2160"/>
                    <a:pt x="3196" y="1539"/>
                  </a:cubicBezTo>
                  <a:cubicBezTo>
                    <a:pt x="3196" y="689"/>
                    <a:pt x="2508" y="0"/>
                    <a:pt x="165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9" name="Google Shape;449;p14"/>
            <p:cNvSpPr/>
            <p:nvPr/>
          </p:nvSpPr>
          <p:spPr>
            <a:xfrm>
              <a:off x="5796211" y="4631750"/>
              <a:ext cx="129975" cy="125016"/>
            </a:xfrm>
            <a:custGeom>
              <a:avLst/>
              <a:gdLst/>
              <a:ahLst/>
              <a:cxnLst/>
              <a:rect l="l" t="t" r="r" b="b"/>
              <a:pathLst>
                <a:path w="3198" h="3076" extrusionOk="0">
                  <a:moveTo>
                    <a:pt x="1660" y="0"/>
                  </a:moveTo>
                  <a:cubicBezTo>
                    <a:pt x="1037" y="0"/>
                    <a:pt x="478" y="376"/>
                    <a:pt x="239" y="950"/>
                  </a:cubicBezTo>
                  <a:cubicBezTo>
                    <a:pt x="1" y="1524"/>
                    <a:pt x="133" y="2185"/>
                    <a:pt x="572" y="2625"/>
                  </a:cubicBezTo>
                  <a:cubicBezTo>
                    <a:pt x="866" y="2920"/>
                    <a:pt x="1259" y="3076"/>
                    <a:pt x="1659" y="3076"/>
                  </a:cubicBezTo>
                  <a:cubicBezTo>
                    <a:pt x="1857" y="3076"/>
                    <a:pt x="2057" y="3037"/>
                    <a:pt x="2248" y="2958"/>
                  </a:cubicBezTo>
                  <a:cubicBezTo>
                    <a:pt x="2823" y="2721"/>
                    <a:pt x="3197" y="2160"/>
                    <a:pt x="3197" y="1539"/>
                  </a:cubicBezTo>
                  <a:cubicBezTo>
                    <a:pt x="3197" y="689"/>
                    <a:pt x="2508" y="0"/>
                    <a:pt x="1660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cxnSp>
        <p:nvCxnSpPr>
          <p:cNvPr id="450" name="Google Shape;450;p14"/>
          <p:cNvCxnSpPr/>
          <p:nvPr/>
        </p:nvCxnSpPr>
        <p:spPr>
          <a:xfrm>
            <a:off x="9550657" y="6494200"/>
            <a:ext cx="27400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1" name="Google Shape;451;p14"/>
          <p:cNvCxnSpPr/>
          <p:nvPr/>
        </p:nvCxnSpPr>
        <p:spPr>
          <a:xfrm>
            <a:off x="8708067" y="6712933"/>
            <a:ext cx="35828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2" name="Google Shape;452;p14"/>
          <p:cNvSpPr/>
          <p:nvPr/>
        </p:nvSpPr>
        <p:spPr>
          <a:xfrm>
            <a:off x="11090468" y="-453600"/>
            <a:ext cx="2693749" cy="5343776"/>
          </a:xfrm>
          <a:custGeom>
            <a:avLst/>
            <a:gdLst/>
            <a:ahLst/>
            <a:cxnLst/>
            <a:rect l="l" t="t" r="r" b="b"/>
            <a:pathLst>
              <a:path w="23492" h="46981" extrusionOk="0">
                <a:moveTo>
                  <a:pt x="23491" y="0"/>
                </a:moveTo>
                <a:cubicBezTo>
                  <a:pt x="10539" y="0"/>
                  <a:pt x="0" y="10536"/>
                  <a:pt x="0" y="23490"/>
                </a:cubicBezTo>
                <a:cubicBezTo>
                  <a:pt x="0" y="36443"/>
                  <a:pt x="10539" y="46980"/>
                  <a:pt x="23491" y="46980"/>
                </a:cubicBezTo>
                <a:lnTo>
                  <a:pt x="23491" y="42791"/>
                </a:lnTo>
                <a:cubicBezTo>
                  <a:pt x="12849" y="42791"/>
                  <a:pt x="4191" y="34133"/>
                  <a:pt x="4191" y="23490"/>
                </a:cubicBezTo>
                <a:cubicBezTo>
                  <a:pt x="4191" y="12848"/>
                  <a:pt x="12849" y="4189"/>
                  <a:pt x="23491" y="4189"/>
                </a:cubicBezTo>
                <a:lnTo>
                  <a:pt x="23491" y="0"/>
                </a:lnTo>
                <a:close/>
              </a:path>
            </a:pathLst>
          </a:custGeom>
          <a:solidFill>
            <a:srgbClr val="E9B7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3" name="Google Shape;453;p14"/>
          <p:cNvSpPr/>
          <p:nvPr/>
        </p:nvSpPr>
        <p:spPr>
          <a:xfrm>
            <a:off x="392267" y="-1210666"/>
            <a:ext cx="111267" cy="6857905"/>
          </a:xfrm>
          <a:custGeom>
            <a:avLst/>
            <a:gdLst/>
            <a:ahLst/>
            <a:cxnLst/>
            <a:rect l="l" t="t" r="r" b="b"/>
            <a:pathLst>
              <a:path w="3338" h="73559" extrusionOk="0">
                <a:moveTo>
                  <a:pt x="1" y="1"/>
                </a:moveTo>
                <a:lnTo>
                  <a:pt x="1" y="73559"/>
                </a:lnTo>
                <a:lnTo>
                  <a:pt x="3337" y="73559"/>
                </a:lnTo>
                <a:lnTo>
                  <a:pt x="3337" y="1"/>
                </a:lnTo>
                <a:close/>
              </a:path>
            </a:pathLst>
          </a:custGeom>
          <a:solidFill>
            <a:srgbClr val="E9B7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4" name="Google Shape;454;p14"/>
          <p:cNvSpPr/>
          <p:nvPr/>
        </p:nvSpPr>
        <p:spPr>
          <a:xfrm>
            <a:off x="663000" y="-1210666"/>
            <a:ext cx="111267" cy="6857905"/>
          </a:xfrm>
          <a:custGeom>
            <a:avLst/>
            <a:gdLst/>
            <a:ahLst/>
            <a:cxnLst/>
            <a:rect l="l" t="t" r="r" b="b"/>
            <a:pathLst>
              <a:path w="3338" h="73559" extrusionOk="0">
                <a:moveTo>
                  <a:pt x="1" y="1"/>
                </a:moveTo>
                <a:lnTo>
                  <a:pt x="1" y="73559"/>
                </a:lnTo>
                <a:lnTo>
                  <a:pt x="3337" y="73559"/>
                </a:lnTo>
                <a:lnTo>
                  <a:pt x="333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87138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3AFAC4-AA1F-D04E-958E-8F9412121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97FDFB-15E9-6845-B6C4-85B332018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F6512D-95E3-8540-BDFB-89EC56A5B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F31D-2D56-734D-A413-7ADBCC24299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38BDD5-C191-C840-91CA-36CE2DD1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C6669C-6DA6-DD4A-9D02-F4D3BE691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6170-7944-DF45-830E-3660BD1B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89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5"/>
          <p:cNvSpPr txBox="1">
            <a:spLocks noGrp="1"/>
          </p:cNvSpPr>
          <p:nvPr>
            <p:ph type="title"/>
          </p:nvPr>
        </p:nvSpPr>
        <p:spPr>
          <a:xfrm>
            <a:off x="1588800" y="593333"/>
            <a:ext cx="901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7" name="Google Shape;457;p15"/>
          <p:cNvSpPr txBox="1">
            <a:spLocks noGrp="1"/>
          </p:cNvSpPr>
          <p:nvPr>
            <p:ph type="title" idx="2"/>
          </p:nvPr>
        </p:nvSpPr>
        <p:spPr>
          <a:xfrm>
            <a:off x="1021172" y="3952500"/>
            <a:ext cx="3116000" cy="8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458" name="Google Shape;458;p15"/>
          <p:cNvSpPr/>
          <p:nvPr/>
        </p:nvSpPr>
        <p:spPr>
          <a:xfrm rot="5400000">
            <a:off x="3330800" y="3012000"/>
            <a:ext cx="515200" cy="71768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9" name="Google Shape;459;p15"/>
          <p:cNvSpPr/>
          <p:nvPr/>
        </p:nvSpPr>
        <p:spPr>
          <a:xfrm rot="-5400000">
            <a:off x="8346000" y="-1633900"/>
            <a:ext cx="515200" cy="71768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0" name="Google Shape;460;p15"/>
          <p:cNvSpPr/>
          <p:nvPr/>
        </p:nvSpPr>
        <p:spPr>
          <a:xfrm rot="5400000">
            <a:off x="-492633" y="492616"/>
            <a:ext cx="1970415" cy="985184"/>
          </a:xfrm>
          <a:custGeom>
            <a:avLst/>
            <a:gdLst/>
            <a:ahLst/>
            <a:cxnLst/>
            <a:rect l="l" t="t" r="r" b="b"/>
            <a:pathLst>
              <a:path w="42411" h="21205" extrusionOk="0">
                <a:moveTo>
                  <a:pt x="21205" y="1"/>
                </a:moveTo>
                <a:cubicBezTo>
                  <a:pt x="9494" y="1"/>
                  <a:pt x="0" y="9494"/>
                  <a:pt x="0" y="21205"/>
                </a:cubicBezTo>
                <a:lnTo>
                  <a:pt x="42410" y="21205"/>
                </a:lnTo>
                <a:cubicBezTo>
                  <a:pt x="42410" y="9492"/>
                  <a:pt x="32917" y="1"/>
                  <a:pt x="21205" y="1"/>
                </a:cubicBezTo>
                <a:close/>
              </a:path>
            </a:pathLst>
          </a:custGeom>
          <a:solidFill>
            <a:srgbClr val="6C49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61" name="Google Shape;461;p15"/>
          <p:cNvGrpSpPr/>
          <p:nvPr/>
        </p:nvGrpSpPr>
        <p:grpSpPr>
          <a:xfrm>
            <a:off x="11649967" y="2340618"/>
            <a:ext cx="417367" cy="1713765"/>
            <a:chOff x="217100" y="1212550"/>
            <a:chExt cx="313025" cy="1285324"/>
          </a:xfrm>
        </p:grpSpPr>
        <p:sp>
          <p:nvSpPr>
            <p:cNvPr id="462" name="Google Shape;462;p15"/>
            <p:cNvSpPr/>
            <p:nvPr/>
          </p:nvSpPr>
          <p:spPr>
            <a:xfrm rot="5400000">
              <a:off x="444006" y="1214205"/>
              <a:ext cx="87774" cy="84464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4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4" y="2110"/>
                  </a:cubicBezTo>
                  <a:cubicBezTo>
                    <a:pt x="2013" y="1941"/>
                    <a:pt x="2280" y="1540"/>
                    <a:pt x="2280" y="1097"/>
                  </a:cubicBezTo>
                  <a:cubicBezTo>
                    <a:pt x="2280" y="491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3" name="Google Shape;463;p15"/>
            <p:cNvSpPr/>
            <p:nvPr/>
          </p:nvSpPr>
          <p:spPr>
            <a:xfrm rot="5400000">
              <a:off x="443987" y="1512775"/>
              <a:ext cx="87813" cy="84464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4" y="0"/>
                  </a:moveTo>
                  <a:cubicBezTo>
                    <a:pt x="741" y="0"/>
                    <a:pt x="340" y="268"/>
                    <a:pt x="171" y="678"/>
                  </a:cubicBezTo>
                  <a:cubicBezTo>
                    <a:pt x="0" y="1087"/>
                    <a:pt x="94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3" y="2110"/>
                  </a:cubicBezTo>
                  <a:cubicBezTo>
                    <a:pt x="2013" y="1941"/>
                    <a:pt x="2281" y="1540"/>
                    <a:pt x="2279" y="1097"/>
                  </a:cubicBezTo>
                  <a:cubicBezTo>
                    <a:pt x="2279" y="492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4" name="Google Shape;464;p15"/>
            <p:cNvSpPr/>
            <p:nvPr/>
          </p:nvSpPr>
          <p:spPr>
            <a:xfrm rot="5400000">
              <a:off x="444006" y="1811344"/>
              <a:ext cx="87774" cy="84464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3" y="0"/>
                  </a:moveTo>
                  <a:cubicBezTo>
                    <a:pt x="739" y="0"/>
                    <a:pt x="339" y="268"/>
                    <a:pt x="170" y="678"/>
                  </a:cubicBezTo>
                  <a:cubicBezTo>
                    <a:pt x="0" y="1087"/>
                    <a:pt x="93" y="1559"/>
                    <a:pt x="407" y="1873"/>
                  </a:cubicBezTo>
                  <a:cubicBezTo>
                    <a:pt x="616" y="2083"/>
                    <a:pt x="897" y="2194"/>
                    <a:pt x="1182" y="2194"/>
                  </a:cubicBezTo>
                  <a:cubicBezTo>
                    <a:pt x="1324" y="2194"/>
                    <a:pt x="1466" y="2166"/>
                    <a:pt x="1602" y="2110"/>
                  </a:cubicBezTo>
                  <a:cubicBezTo>
                    <a:pt x="2011" y="1941"/>
                    <a:pt x="2279" y="1540"/>
                    <a:pt x="2279" y="1097"/>
                  </a:cubicBezTo>
                  <a:cubicBezTo>
                    <a:pt x="2279" y="492"/>
                    <a:pt x="1788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5" name="Google Shape;465;p15"/>
            <p:cNvSpPr/>
            <p:nvPr/>
          </p:nvSpPr>
          <p:spPr>
            <a:xfrm rot="5400000">
              <a:off x="443987" y="2109875"/>
              <a:ext cx="87813" cy="84464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9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4" y="2194"/>
                    <a:pt x="1467" y="2166"/>
                    <a:pt x="1603" y="2110"/>
                  </a:cubicBezTo>
                  <a:cubicBezTo>
                    <a:pt x="2014" y="1941"/>
                    <a:pt x="2280" y="1540"/>
                    <a:pt x="2280" y="1097"/>
                  </a:cubicBezTo>
                  <a:cubicBezTo>
                    <a:pt x="2280" y="492"/>
                    <a:pt x="1790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6" name="Google Shape;466;p15"/>
            <p:cNvSpPr/>
            <p:nvPr/>
          </p:nvSpPr>
          <p:spPr>
            <a:xfrm rot="5400000">
              <a:off x="443987" y="2411736"/>
              <a:ext cx="87774" cy="84502"/>
            </a:xfrm>
            <a:custGeom>
              <a:avLst/>
              <a:gdLst/>
              <a:ahLst/>
              <a:cxnLst/>
              <a:rect l="l" t="t" r="r" b="b"/>
              <a:pathLst>
                <a:path w="2280" h="2195" extrusionOk="0">
                  <a:moveTo>
                    <a:pt x="1097" y="1"/>
                  </a:moveTo>
                  <a:cubicBezTo>
                    <a:pt x="956" y="1"/>
                    <a:pt x="813" y="28"/>
                    <a:pt x="678" y="84"/>
                  </a:cubicBezTo>
                  <a:cubicBezTo>
                    <a:pt x="267" y="254"/>
                    <a:pt x="0" y="654"/>
                    <a:pt x="0" y="1097"/>
                  </a:cubicBezTo>
                  <a:cubicBezTo>
                    <a:pt x="0" y="1702"/>
                    <a:pt x="491" y="2194"/>
                    <a:pt x="1097" y="2194"/>
                  </a:cubicBezTo>
                  <a:cubicBezTo>
                    <a:pt x="1540" y="2194"/>
                    <a:pt x="1941" y="1926"/>
                    <a:pt x="2110" y="1517"/>
                  </a:cubicBezTo>
                  <a:cubicBezTo>
                    <a:pt x="2280" y="1107"/>
                    <a:pt x="2185" y="635"/>
                    <a:pt x="1872" y="321"/>
                  </a:cubicBezTo>
                  <a:cubicBezTo>
                    <a:pt x="1662" y="112"/>
                    <a:pt x="138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7" name="Google Shape;467;p15"/>
            <p:cNvSpPr/>
            <p:nvPr/>
          </p:nvSpPr>
          <p:spPr>
            <a:xfrm rot="5400000">
              <a:off x="217139" y="1215861"/>
              <a:ext cx="84425" cy="84502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6" y="1"/>
                  </a:moveTo>
                  <a:cubicBezTo>
                    <a:pt x="491" y="1"/>
                    <a:pt x="0" y="492"/>
                    <a:pt x="0" y="1098"/>
                  </a:cubicBezTo>
                  <a:cubicBezTo>
                    <a:pt x="0" y="1703"/>
                    <a:pt x="491" y="2194"/>
                    <a:pt x="1096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6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8" name="Google Shape;468;p15"/>
            <p:cNvSpPr/>
            <p:nvPr/>
          </p:nvSpPr>
          <p:spPr>
            <a:xfrm rot="5400000">
              <a:off x="217139" y="1514411"/>
              <a:ext cx="84425" cy="84502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2" y="1703"/>
                    <a:pt x="2192" y="1098"/>
                  </a:cubicBezTo>
                  <a:cubicBezTo>
                    <a:pt x="2192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9" name="Google Shape;469;p15"/>
            <p:cNvSpPr/>
            <p:nvPr/>
          </p:nvSpPr>
          <p:spPr>
            <a:xfrm rot="5400000">
              <a:off x="213982" y="1813038"/>
              <a:ext cx="90854" cy="84464"/>
            </a:xfrm>
            <a:custGeom>
              <a:avLst/>
              <a:gdLst/>
              <a:ahLst/>
              <a:cxnLst/>
              <a:rect l="l" t="t" r="r" b="b"/>
              <a:pathLst>
                <a:path w="2360" h="2194" extrusionOk="0">
                  <a:moveTo>
                    <a:pt x="1180" y="1"/>
                  </a:moveTo>
                  <a:cubicBezTo>
                    <a:pt x="1122" y="1"/>
                    <a:pt x="1064" y="5"/>
                    <a:pt x="1005" y="15"/>
                  </a:cubicBezTo>
                  <a:cubicBezTo>
                    <a:pt x="407" y="112"/>
                    <a:pt x="1" y="676"/>
                    <a:pt x="98" y="1274"/>
                  </a:cubicBezTo>
                  <a:cubicBezTo>
                    <a:pt x="185" y="1812"/>
                    <a:pt x="650" y="2194"/>
                    <a:pt x="1178" y="2194"/>
                  </a:cubicBezTo>
                  <a:cubicBezTo>
                    <a:pt x="1236" y="2194"/>
                    <a:pt x="1296" y="2189"/>
                    <a:pt x="1355" y="2179"/>
                  </a:cubicBezTo>
                  <a:cubicBezTo>
                    <a:pt x="1953" y="2083"/>
                    <a:pt x="2359" y="1520"/>
                    <a:pt x="2262" y="922"/>
                  </a:cubicBezTo>
                  <a:cubicBezTo>
                    <a:pt x="2175" y="383"/>
                    <a:pt x="1708" y="1"/>
                    <a:pt x="118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0" name="Google Shape;470;p15"/>
            <p:cNvSpPr/>
            <p:nvPr/>
          </p:nvSpPr>
          <p:spPr>
            <a:xfrm rot="5400000">
              <a:off x="215464" y="2109875"/>
              <a:ext cx="87813" cy="84464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1"/>
                  </a:moveTo>
                  <a:cubicBezTo>
                    <a:pt x="740" y="1"/>
                    <a:pt x="341" y="267"/>
                    <a:pt x="170" y="678"/>
                  </a:cubicBezTo>
                  <a:cubicBezTo>
                    <a:pt x="1" y="1087"/>
                    <a:pt x="95" y="1558"/>
                    <a:pt x="409" y="1872"/>
                  </a:cubicBezTo>
                  <a:cubicBezTo>
                    <a:pt x="619" y="2082"/>
                    <a:pt x="899" y="2194"/>
                    <a:pt x="1185" y="2194"/>
                  </a:cubicBezTo>
                  <a:cubicBezTo>
                    <a:pt x="1326" y="2194"/>
                    <a:pt x="1468" y="2166"/>
                    <a:pt x="1603" y="2110"/>
                  </a:cubicBezTo>
                  <a:cubicBezTo>
                    <a:pt x="2014" y="1940"/>
                    <a:pt x="2280" y="1541"/>
                    <a:pt x="2280" y="1098"/>
                  </a:cubicBezTo>
                  <a:cubicBezTo>
                    <a:pt x="2280" y="491"/>
                    <a:pt x="1790" y="1"/>
                    <a:pt x="118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1" name="Google Shape;471;p15"/>
            <p:cNvSpPr/>
            <p:nvPr/>
          </p:nvSpPr>
          <p:spPr>
            <a:xfrm rot="5400000">
              <a:off x="217139" y="2410062"/>
              <a:ext cx="84425" cy="84502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72" name="Google Shape;472;p15"/>
          <p:cNvSpPr txBox="1">
            <a:spLocks noGrp="1"/>
          </p:cNvSpPr>
          <p:nvPr>
            <p:ph type="subTitle" idx="1"/>
          </p:nvPr>
        </p:nvSpPr>
        <p:spPr>
          <a:xfrm>
            <a:off x="1021195" y="4732267"/>
            <a:ext cx="3116000" cy="10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3" name="Google Shape;473;p15"/>
          <p:cNvSpPr txBox="1">
            <a:spLocks noGrp="1"/>
          </p:cNvSpPr>
          <p:nvPr>
            <p:ph type="title" idx="3"/>
          </p:nvPr>
        </p:nvSpPr>
        <p:spPr>
          <a:xfrm>
            <a:off x="4537989" y="3952500"/>
            <a:ext cx="3116000" cy="8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474" name="Google Shape;474;p15"/>
          <p:cNvSpPr txBox="1">
            <a:spLocks noGrp="1"/>
          </p:cNvSpPr>
          <p:nvPr>
            <p:ph type="subTitle" idx="4"/>
          </p:nvPr>
        </p:nvSpPr>
        <p:spPr>
          <a:xfrm>
            <a:off x="4538012" y="4732267"/>
            <a:ext cx="3116000" cy="10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5" name="Google Shape;475;p15"/>
          <p:cNvSpPr txBox="1">
            <a:spLocks noGrp="1"/>
          </p:cNvSpPr>
          <p:nvPr>
            <p:ph type="title" idx="5"/>
          </p:nvPr>
        </p:nvSpPr>
        <p:spPr>
          <a:xfrm>
            <a:off x="8054789" y="3952500"/>
            <a:ext cx="3116000" cy="8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476" name="Google Shape;476;p15"/>
          <p:cNvSpPr txBox="1">
            <a:spLocks noGrp="1"/>
          </p:cNvSpPr>
          <p:nvPr>
            <p:ph type="subTitle" idx="6"/>
          </p:nvPr>
        </p:nvSpPr>
        <p:spPr>
          <a:xfrm>
            <a:off x="8054812" y="4732267"/>
            <a:ext cx="3116000" cy="10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085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">
  <p:cSld name="Quote "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16"/>
          <p:cNvSpPr/>
          <p:nvPr/>
        </p:nvSpPr>
        <p:spPr>
          <a:xfrm>
            <a:off x="9910501" y="553200"/>
            <a:ext cx="3760129" cy="7519779"/>
          </a:xfrm>
          <a:custGeom>
            <a:avLst/>
            <a:gdLst/>
            <a:ahLst/>
            <a:cxnLst/>
            <a:rect l="l" t="t" r="r" b="b"/>
            <a:pathLst>
              <a:path w="23492" h="46981" extrusionOk="0">
                <a:moveTo>
                  <a:pt x="23491" y="0"/>
                </a:moveTo>
                <a:cubicBezTo>
                  <a:pt x="10539" y="0"/>
                  <a:pt x="0" y="10536"/>
                  <a:pt x="0" y="23490"/>
                </a:cubicBezTo>
                <a:cubicBezTo>
                  <a:pt x="0" y="36443"/>
                  <a:pt x="10539" y="46980"/>
                  <a:pt x="23491" y="46980"/>
                </a:cubicBezTo>
                <a:lnTo>
                  <a:pt x="23491" y="42791"/>
                </a:lnTo>
                <a:cubicBezTo>
                  <a:pt x="12849" y="42791"/>
                  <a:pt x="4191" y="34133"/>
                  <a:pt x="4191" y="23490"/>
                </a:cubicBezTo>
                <a:cubicBezTo>
                  <a:pt x="4191" y="12848"/>
                  <a:pt x="12849" y="4189"/>
                  <a:pt x="23491" y="4189"/>
                </a:cubicBezTo>
                <a:lnTo>
                  <a:pt x="23491" y="0"/>
                </a:lnTo>
                <a:close/>
              </a:path>
            </a:pathLst>
          </a:custGeom>
          <a:solidFill>
            <a:srgbClr val="E9B7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9" name="Google Shape;479;p16"/>
          <p:cNvSpPr/>
          <p:nvPr/>
        </p:nvSpPr>
        <p:spPr>
          <a:xfrm rot="-5400000">
            <a:off x="8079047" y="2745116"/>
            <a:ext cx="2742039" cy="5483800"/>
          </a:xfrm>
          <a:custGeom>
            <a:avLst/>
            <a:gdLst/>
            <a:ahLst/>
            <a:cxnLst/>
            <a:rect l="l" t="t" r="r" b="b"/>
            <a:pathLst>
              <a:path w="25805" h="51609" extrusionOk="0">
                <a:moveTo>
                  <a:pt x="1" y="1"/>
                </a:moveTo>
                <a:lnTo>
                  <a:pt x="1" y="51608"/>
                </a:lnTo>
                <a:cubicBezTo>
                  <a:pt x="14251" y="51608"/>
                  <a:pt x="25804" y="40055"/>
                  <a:pt x="25804" y="25805"/>
                </a:cubicBezTo>
                <a:cubicBezTo>
                  <a:pt x="25804" y="11554"/>
                  <a:pt x="14251" y="1"/>
                  <a:pt x="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80" name="Google Shape;480;p16"/>
          <p:cNvGrpSpPr/>
          <p:nvPr/>
        </p:nvGrpSpPr>
        <p:grpSpPr>
          <a:xfrm>
            <a:off x="880326" y="5946794"/>
            <a:ext cx="2572135" cy="626412"/>
            <a:chOff x="423350" y="-1313925"/>
            <a:chExt cx="834675" cy="203275"/>
          </a:xfrm>
        </p:grpSpPr>
        <p:sp>
          <p:nvSpPr>
            <p:cNvPr id="481" name="Google Shape;481;p16"/>
            <p:cNvSpPr/>
            <p:nvPr/>
          </p:nvSpPr>
          <p:spPr>
            <a:xfrm>
              <a:off x="423350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4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4" y="2110"/>
                  </a:cubicBezTo>
                  <a:cubicBezTo>
                    <a:pt x="2013" y="1941"/>
                    <a:pt x="2280" y="1540"/>
                    <a:pt x="2280" y="1097"/>
                  </a:cubicBezTo>
                  <a:cubicBezTo>
                    <a:pt x="2280" y="491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2" name="Google Shape;482;p16"/>
            <p:cNvSpPr/>
            <p:nvPr/>
          </p:nvSpPr>
          <p:spPr>
            <a:xfrm>
              <a:off x="61722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4" y="0"/>
                  </a:moveTo>
                  <a:cubicBezTo>
                    <a:pt x="741" y="0"/>
                    <a:pt x="340" y="268"/>
                    <a:pt x="171" y="678"/>
                  </a:cubicBezTo>
                  <a:cubicBezTo>
                    <a:pt x="0" y="1087"/>
                    <a:pt x="94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3" y="2110"/>
                  </a:cubicBezTo>
                  <a:cubicBezTo>
                    <a:pt x="2013" y="1941"/>
                    <a:pt x="2281" y="1540"/>
                    <a:pt x="2279" y="1097"/>
                  </a:cubicBezTo>
                  <a:cubicBezTo>
                    <a:pt x="2279" y="492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3" name="Google Shape;483;p16"/>
            <p:cNvSpPr/>
            <p:nvPr/>
          </p:nvSpPr>
          <p:spPr>
            <a:xfrm>
              <a:off x="811125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3" y="0"/>
                  </a:moveTo>
                  <a:cubicBezTo>
                    <a:pt x="739" y="0"/>
                    <a:pt x="339" y="268"/>
                    <a:pt x="170" y="678"/>
                  </a:cubicBezTo>
                  <a:cubicBezTo>
                    <a:pt x="0" y="1087"/>
                    <a:pt x="93" y="1559"/>
                    <a:pt x="407" y="1873"/>
                  </a:cubicBezTo>
                  <a:cubicBezTo>
                    <a:pt x="616" y="2083"/>
                    <a:pt x="897" y="2194"/>
                    <a:pt x="1182" y="2194"/>
                  </a:cubicBezTo>
                  <a:cubicBezTo>
                    <a:pt x="1324" y="2194"/>
                    <a:pt x="1466" y="2166"/>
                    <a:pt x="1602" y="2110"/>
                  </a:cubicBezTo>
                  <a:cubicBezTo>
                    <a:pt x="2011" y="1941"/>
                    <a:pt x="2279" y="1540"/>
                    <a:pt x="2279" y="1097"/>
                  </a:cubicBezTo>
                  <a:cubicBezTo>
                    <a:pt x="2279" y="492"/>
                    <a:pt x="1788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4" name="Google Shape;484;p16"/>
            <p:cNvSpPr/>
            <p:nvPr/>
          </p:nvSpPr>
          <p:spPr>
            <a:xfrm>
              <a:off x="100497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9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4" y="2194"/>
                    <a:pt x="1467" y="2166"/>
                    <a:pt x="1603" y="2110"/>
                  </a:cubicBezTo>
                  <a:cubicBezTo>
                    <a:pt x="2014" y="1941"/>
                    <a:pt x="2280" y="1540"/>
                    <a:pt x="2280" y="1097"/>
                  </a:cubicBezTo>
                  <a:cubicBezTo>
                    <a:pt x="2280" y="492"/>
                    <a:pt x="1790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5" name="Google Shape;485;p16"/>
            <p:cNvSpPr/>
            <p:nvPr/>
          </p:nvSpPr>
          <p:spPr>
            <a:xfrm>
              <a:off x="1201025" y="-1313925"/>
              <a:ext cx="57000" cy="54875"/>
            </a:xfrm>
            <a:custGeom>
              <a:avLst/>
              <a:gdLst/>
              <a:ahLst/>
              <a:cxnLst/>
              <a:rect l="l" t="t" r="r" b="b"/>
              <a:pathLst>
                <a:path w="2280" h="2195" extrusionOk="0">
                  <a:moveTo>
                    <a:pt x="1097" y="1"/>
                  </a:moveTo>
                  <a:cubicBezTo>
                    <a:pt x="956" y="1"/>
                    <a:pt x="813" y="28"/>
                    <a:pt x="678" y="84"/>
                  </a:cubicBezTo>
                  <a:cubicBezTo>
                    <a:pt x="267" y="254"/>
                    <a:pt x="0" y="654"/>
                    <a:pt x="0" y="1097"/>
                  </a:cubicBezTo>
                  <a:cubicBezTo>
                    <a:pt x="0" y="1702"/>
                    <a:pt x="491" y="2194"/>
                    <a:pt x="1097" y="2194"/>
                  </a:cubicBezTo>
                  <a:cubicBezTo>
                    <a:pt x="1540" y="2194"/>
                    <a:pt x="1941" y="1926"/>
                    <a:pt x="2110" y="1517"/>
                  </a:cubicBezTo>
                  <a:cubicBezTo>
                    <a:pt x="2280" y="1107"/>
                    <a:pt x="2185" y="635"/>
                    <a:pt x="1872" y="321"/>
                  </a:cubicBezTo>
                  <a:cubicBezTo>
                    <a:pt x="1662" y="112"/>
                    <a:pt x="138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6" name="Google Shape;486;p16"/>
            <p:cNvSpPr/>
            <p:nvPr/>
          </p:nvSpPr>
          <p:spPr>
            <a:xfrm>
              <a:off x="4255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6" y="1"/>
                  </a:moveTo>
                  <a:cubicBezTo>
                    <a:pt x="491" y="1"/>
                    <a:pt x="0" y="492"/>
                    <a:pt x="0" y="1098"/>
                  </a:cubicBezTo>
                  <a:cubicBezTo>
                    <a:pt x="0" y="1703"/>
                    <a:pt x="491" y="2194"/>
                    <a:pt x="1096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6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7" name="Google Shape;487;p16"/>
            <p:cNvSpPr/>
            <p:nvPr/>
          </p:nvSpPr>
          <p:spPr>
            <a:xfrm>
              <a:off x="619400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2" y="1703"/>
                    <a:pt x="2192" y="1098"/>
                  </a:cubicBezTo>
                  <a:cubicBezTo>
                    <a:pt x="2192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8" name="Google Shape;488;p16"/>
            <p:cNvSpPr/>
            <p:nvPr/>
          </p:nvSpPr>
          <p:spPr>
            <a:xfrm>
              <a:off x="811225" y="-1165550"/>
              <a:ext cx="59000" cy="54850"/>
            </a:xfrm>
            <a:custGeom>
              <a:avLst/>
              <a:gdLst/>
              <a:ahLst/>
              <a:cxnLst/>
              <a:rect l="l" t="t" r="r" b="b"/>
              <a:pathLst>
                <a:path w="2360" h="2194" extrusionOk="0">
                  <a:moveTo>
                    <a:pt x="1180" y="1"/>
                  </a:moveTo>
                  <a:cubicBezTo>
                    <a:pt x="1122" y="1"/>
                    <a:pt x="1064" y="5"/>
                    <a:pt x="1005" y="15"/>
                  </a:cubicBezTo>
                  <a:cubicBezTo>
                    <a:pt x="407" y="112"/>
                    <a:pt x="1" y="676"/>
                    <a:pt x="98" y="1274"/>
                  </a:cubicBezTo>
                  <a:cubicBezTo>
                    <a:pt x="185" y="1812"/>
                    <a:pt x="650" y="2194"/>
                    <a:pt x="1178" y="2194"/>
                  </a:cubicBezTo>
                  <a:cubicBezTo>
                    <a:pt x="1236" y="2194"/>
                    <a:pt x="1296" y="2189"/>
                    <a:pt x="1355" y="2179"/>
                  </a:cubicBezTo>
                  <a:cubicBezTo>
                    <a:pt x="1953" y="2083"/>
                    <a:pt x="2359" y="1520"/>
                    <a:pt x="2262" y="922"/>
                  </a:cubicBezTo>
                  <a:cubicBezTo>
                    <a:pt x="2175" y="383"/>
                    <a:pt x="1708" y="1"/>
                    <a:pt x="118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9" name="Google Shape;489;p16"/>
            <p:cNvSpPr/>
            <p:nvPr/>
          </p:nvSpPr>
          <p:spPr>
            <a:xfrm>
              <a:off x="1004975" y="-11655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1"/>
                  </a:moveTo>
                  <a:cubicBezTo>
                    <a:pt x="740" y="1"/>
                    <a:pt x="341" y="267"/>
                    <a:pt x="170" y="678"/>
                  </a:cubicBezTo>
                  <a:cubicBezTo>
                    <a:pt x="1" y="1087"/>
                    <a:pt x="95" y="1558"/>
                    <a:pt x="409" y="1872"/>
                  </a:cubicBezTo>
                  <a:cubicBezTo>
                    <a:pt x="619" y="2082"/>
                    <a:pt x="899" y="2194"/>
                    <a:pt x="1185" y="2194"/>
                  </a:cubicBezTo>
                  <a:cubicBezTo>
                    <a:pt x="1326" y="2194"/>
                    <a:pt x="1468" y="2166"/>
                    <a:pt x="1603" y="2110"/>
                  </a:cubicBezTo>
                  <a:cubicBezTo>
                    <a:pt x="2014" y="1940"/>
                    <a:pt x="2280" y="1541"/>
                    <a:pt x="2280" y="1098"/>
                  </a:cubicBezTo>
                  <a:cubicBezTo>
                    <a:pt x="2280" y="491"/>
                    <a:pt x="1790" y="1"/>
                    <a:pt x="118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0" name="Google Shape;490;p16"/>
            <p:cNvSpPr/>
            <p:nvPr/>
          </p:nvSpPr>
          <p:spPr>
            <a:xfrm>
              <a:off x="12010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91" name="Google Shape;491;p16"/>
          <p:cNvSpPr/>
          <p:nvPr/>
        </p:nvSpPr>
        <p:spPr>
          <a:xfrm>
            <a:off x="206433" y="1"/>
            <a:ext cx="111267" cy="6857905"/>
          </a:xfrm>
          <a:custGeom>
            <a:avLst/>
            <a:gdLst/>
            <a:ahLst/>
            <a:cxnLst/>
            <a:rect l="l" t="t" r="r" b="b"/>
            <a:pathLst>
              <a:path w="3338" h="73559" extrusionOk="0">
                <a:moveTo>
                  <a:pt x="1" y="1"/>
                </a:moveTo>
                <a:lnTo>
                  <a:pt x="1" y="73559"/>
                </a:lnTo>
                <a:lnTo>
                  <a:pt x="3337" y="73559"/>
                </a:lnTo>
                <a:lnTo>
                  <a:pt x="3337" y="1"/>
                </a:lnTo>
                <a:close/>
              </a:path>
            </a:pathLst>
          </a:custGeom>
          <a:solidFill>
            <a:srgbClr val="E9B7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2" name="Google Shape;492;p16"/>
          <p:cNvSpPr/>
          <p:nvPr/>
        </p:nvSpPr>
        <p:spPr>
          <a:xfrm>
            <a:off x="366734" y="1"/>
            <a:ext cx="273733" cy="6857905"/>
          </a:xfrm>
          <a:custGeom>
            <a:avLst/>
            <a:gdLst/>
            <a:ahLst/>
            <a:cxnLst/>
            <a:rect l="l" t="t" r="r" b="b"/>
            <a:pathLst>
              <a:path w="8212" h="73559" extrusionOk="0">
                <a:moveTo>
                  <a:pt x="0" y="1"/>
                </a:moveTo>
                <a:lnTo>
                  <a:pt x="0" y="73559"/>
                </a:lnTo>
                <a:lnTo>
                  <a:pt x="8212" y="73559"/>
                </a:lnTo>
                <a:lnTo>
                  <a:pt x="8212" y="1"/>
                </a:lnTo>
                <a:close/>
              </a:path>
            </a:pathLst>
          </a:custGeom>
          <a:solidFill>
            <a:srgbClr val="5EA5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93" name="Google Shape;493;p16"/>
          <p:cNvGrpSpPr/>
          <p:nvPr/>
        </p:nvGrpSpPr>
        <p:grpSpPr>
          <a:xfrm>
            <a:off x="3828047" y="5946794"/>
            <a:ext cx="2572135" cy="626412"/>
            <a:chOff x="423350" y="-1313925"/>
            <a:chExt cx="834675" cy="203275"/>
          </a:xfrm>
        </p:grpSpPr>
        <p:sp>
          <p:nvSpPr>
            <p:cNvPr id="494" name="Google Shape;494;p16"/>
            <p:cNvSpPr/>
            <p:nvPr/>
          </p:nvSpPr>
          <p:spPr>
            <a:xfrm>
              <a:off x="423350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4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4" y="2110"/>
                  </a:cubicBezTo>
                  <a:cubicBezTo>
                    <a:pt x="2013" y="1941"/>
                    <a:pt x="2280" y="1540"/>
                    <a:pt x="2280" y="1097"/>
                  </a:cubicBezTo>
                  <a:cubicBezTo>
                    <a:pt x="2280" y="491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5" name="Google Shape;495;p16"/>
            <p:cNvSpPr/>
            <p:nvPr/>
          </p:nvSpPr>
          <p:spPr>
            <a:xfrm>
              <a:off x="61722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4" y="0"/>
                  </a:moveTo>
                  <a:cubicBezTo>
                    <a:pt x="741" y="0"/>
                    <a:pt x="340" y="268"/>
                    <a:pt x="171" y="678"/>
                  </a:cubicBezTo>
                  <a:cubicBezTo>
                    <a:pt x="0" y="1087"/>
                    <a:pt x="94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3" y="2110"/>
                  </a:cubicBezTo>
                  <a:cubicBezTo>
                    <a:pt x="2013" y="1941"/>
                    <a:pt x="2281" y="1540"/>
                    <a:pt x="2279" y="1097"/>
                  </a:cubicBezTo>
                  <a:cubicBezTo>
                    <a:pt x="2279" y="492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6" name="Google Shape;496;p16"/>
            <p:cNvSpPr/>
            <p:nvPr/>
          </p:nvSpPr>
          <p:spPr>
            <a:xfrm>
              <a:off x="811125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3" y="0"/>
                  </a:moveTo>
                  <a:cubicBezTo>
                    <a:pt x="739" y="0"/>
                    <a:pt x="339" y="268"/>
                    <a:pt x="170" y="678"/>
                  </a:cubicBezTo>
                  <a:cubicBezTo>
                    <a:pt x="0" y="1087"/>
                    <a:pt x="93" y="1559"/>
                    <a:pt x="407" y="1873"/>
                  </a:cubicBezTo>
                  <a:cubicBezTo>
                    <a:pt x="616" y="2083"/>
                    <a:pt x="897" y="2194"/>
                    <a:pt x="1182" y="2194"/>
                  </a:cubicBezTo>
                  <a:cubicBezTo>
                    <a:pt x="1324" y="2194"/>
                    <a:pt x="1466" y="2166"/>
                    <a:pt x="1602" y="2110"/>
                  </a:cubicBezTo>
                  <a:cubicBezTo>
                    <a:pt x="2011" y="1941"/>
                    <a:pt x="2279" y="1540"/>
                    <a:pt x="2279" y="1097"/>
                  </a:cubicBezTo>
                  <a:cubicBezTo>
                    <a:pt x="2279" y="492"/>
                    <a:pt x="1788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" name="Google Shape;497;p16"/>
            <p:cNvSpPr/>
            <p:nvPr/>
          </p:nvSpPr>
          <p:spPr>
            <a:xfrm>
              <a:off x="100497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9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4" y="2194"/>
                    <a:pt x="1467" y="2166"/>
                    <a:pt x="1603" y="2110"/>
                  </a:cubicBezTo>
                  <a:cubicBezTo>
                    <a:pt x="2014" y="1941"/>
                    <a:pt x="2280" y="1540"/>
                    <a:pt x="2280" y="1097"/>
                  </a:cubicBezTo>
                  <a:cubicBezTo>
                    <a:pt x="2280" y="492"/>
                    <a:pt x="1790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" name="Google Shape;498;p16"/>
            <p:cNvSpPr/>
            <p:nvPr/>
          </p:nvSpPr>
          <p:spPr>
            <a:xfrm>
              <a:off x="1201025" y="-1313925"/>
              <a:ext cx="57000" cy="54875"/>
            </a:xfrm>
            <a:custGeom>
              <a:avLst/>
              <a:gdLst/>
              <a:ahLst/>
              <a:cxnLst/>
              <a:rect l="l" t="t" r="r" b="b"/>
              <a:pathLst>
                <a:path w="2280" h="2195" extrusionOk="0">
                  <a:moveTo>
                    <a:pt x="1097" y="1"/>
                  </a:moveTo>
                  <a:cubicBezTo>
                    <a:pt x="956" y="1"/>
                    <a:pt x="813" y="28"/>
                    <a:pt x="678" y="84"/>
                  </a:cubicBezTo>
                  <a:cubicBezTo>
                    <a:pt x="267" y="254"/>
                    <a:pt x="0" y="654"/>
                    <a:pt x="0" y="1097"/>
                  </a:cubicBezTo>
                  <a:cubicBezTo>
                    <a:pt x="0" y="1702"/>
                    <a:pt x="491" y="2194"/>
                    <a:pt x="1097" y="2194"/>
                  </a:cubicBezTo>
                  <a:cubicBezTo>
                    <a:pt x="1540" y="2194"/>
                    <a:pt x="1941" y="1926"/>
                    <a:pt x="2110" y="1517"/>
                  </a:cubicBezTo>
                  <a:cubicBezTo>
                    <a:pt x="2280" y="1107"/>
                    <a:pt x="2185" y="635"/>
                    <a:pt x="1872" y="321"/>
                  </a:cubicBezTo>
                  <a:cubicBezTo>
                    <a:pt x="1662" y="112"/>
                    <a:pt x="138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" name="Google Shape;499;p16"/>
            <p:cNvSpPr/>
            <p:nvPr/>
          </p:nvSpPr>
          <p:spPr>
            <a:xfrm>
              <a:off x="4255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6" y="1"/>
                  </a:moveTo>
                  <a:cubicBezTo>
                    <a:pt x="491" y="1"/>
                    <a:pt x="0" y="492"/>
                    <a:pt x="0" y="1098"/>
                  </a:cubicBezTo>
                  <a:cubicBezTo>
                    <a:pt x="0" y="1703"/>
                    <a:pt x="491" y="2194"/>
                    <a:pt x="1096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6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" name="Google Shape;500;p16"/>
            <p:cNvSpPr/>
            <p:nvPr/>
          </p:nvSpPr>
          <p:spPr>
            <a:xfrm>
              <a:off x="619400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2" y="1703"/>
                    <a:pt x="2192" y="1098"/>
                  </a:cubicBezTo>
                  <a:cubicBezTo>
                    <a:pt x="2192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" name="Google Shape;501;p16"/>
            <p:cNvSpPr/>
            <p:nvPr/>
          </p:nvSpPr>
          <p:spPr>
            <a:xfrm>
              <a:off x="811225" y="-1165550"/>
              <a:ext cx="59000" cy="54850"/>
            </a:xfrm>
            <a:custGeom>
              <a:avLst/>
              <a:gdLst/>
              <a:ahLst/>
              <a:cxnLst/>
              <a:rect l="l" t="t" r="r" b="b"/>
              <a:pathLst>
                <a:path w="2360" h="2194" extrusionOk="0">
                  <a:moveTo>
                    <a:pt x="1180" y="1"/>
                  </a:moveTo>
                  <a:cubicBezTo>
                    <a:pt x="1122" y="1"/>
                    <a:pt x="1064" y="5"/>
                    <a:pt x="1005" y="15"/>
                  </a:cubicBezTo>
                  <a:cubicBezTo>
                    <a:pt x="407" y="112"/>
                    <a:pt x="1" y="676"/>
                    <a:pt x="98" y="1274"/>
                  </a:cubicBezTo>
                  <a:cubicBezTo>
                    <a:pt x="185" y="1812"/>
                    <a:pt x="650" y="2194"/>
                    <a:pt x="1178" y="2194"/>
                  </a:cubicBezTo>
                  <a:cubicBezTo>
                    <a:pt x="1236" y="2194"/>
                    <a:pt x="1296" y="2189"/>
                    <a:pt x="1355" y="2179"/>
                  </a:cubicBezTo>
                  <a:cubicBezTo>
                    <a:pt x="1953" y="2083"/>
                    <a:pt x="2359" y="1520"/>
                    <a:pt x="2262" y="922"/>
                  </a:cubicBezTo>
                  <a:cubicBezTo>
                    <a:pt x="2175" y="383"/>
                    <a:pt x="1708" y="1"/>
                    <a:pt x="118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" name="Google Shape;502;p16"/>
            <p:cNvSpPr/>
            <p:nvPr/>
          </p:nvSpPr>
          <p:spPr>
            <a:xfrm>
              <a:off x="1004975" y="-11655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1"/>
                  </a:moveTo>
                  <a:cubicBezTo>
                    <a:pt x="740" y="1"/>
                    <a:pt x="341" y="267"/>
                    <a:pt x="170" y="678"/>
                  </a:cubicBezTo>
                  <a:cubicBezTo>
                    <a:pt x="1" y="1087"/>
                    <a:pt x="95" y="1558"/>
                    <a:pt x="409" y="1872"/>
                  </a:cubicBezTo>
                  <a:cubicBezTo>
                    <a:pt x="619" y="2082"/>
                    <a:pt x="899" y="2194"/>
                    <a:pt x="1185" y="2194"/>
                  </a:cubicBezTo>
                  <a:cubicBezTo>
                    <a:pt x="1326" y="2194"/>
                    <a:pt x="1468" y="2166"/>
                    <a:pt x="1603" y="2110"/>
                  </a:cubicBezTo>
                  <a:cubicBezTo>
                    <a:pt x="2014" y="1940"/>
                    <a:pt x="2280" y="1541"/>
                    <a:pt x="2280" y="1098"/>
                  </a:cubicBezTo>
                  <a:cubicBezTo>
                    <a:pt x="2280" y="491"/>
                    <a:pt x="1790" y="1"/>
                    <a:pt x="118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" name="Google Shape;503;p16"/>
            <p:cNvSpPr/>
            <p:nvPr/>
          </p:nvSpPr>
          <p:spPr>
            <a:xfrm>
              <a:off x="12010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04" name="Google Shape;504;p16"/>
          <p:cNvSpPr txBox="1">
            <a:spLocks noGrp="1"/>
          </p:cNvSpPr>
          <p:nvPr>
            <p:ph type="subTitle" idx="1"/>
          </p:nvPr>
        </p:nvSpPr>
        <p:spPr>
          <a:xfrm>
            <a:off x="1224567" y="1019133"/>
            <a:ext cx="5523200" cy="29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600"/>
              <a:buFont typeface="Montserrat Black"/>
              <a:buNone/>
              <a:defRPr sz="3467">
                <a:solidFill>
                  <a:schemeClr val="accent5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733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733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733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733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733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733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733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733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05" name="Google Shape;505;p16"/>
          <p:cNvSpPr txBox="1">
            <a:spLocks noGrp="1"/>
          </p:cNvSpPr>
          <p:nvPr>
            <p:ph type="title"/>
          </p:nvPr>
        </p:nvSpPr>
        <p:spPr>
          <a:xfrm>
            <a:off x="7280536" y="5348971"/>
            <a:ext cx="3786800" cy="5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ontserrat Medium"/>
              <a:buNone/>
              <a:defRPr sz="2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04918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rcentages">
  <p:cSld name="Percentages"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17"/>
          <p:cNvSpPr txBox="1">
            <a:spLocks noGrp="1"/>
          </p:cNvSpPr>
          <p:nvPr>
            <p:ph type="title" hasCustomPrompt="1"/>
          </p:nvPr>
        </p:nvSpPr>
        <p:spPr>
          <a:xfrm>
            <a:off x="1427895" y="1181784"/>
            <a:ext cx="3116000" cy="8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08" name="Google Shape;508;p17"/>
          <p:cNvSpPr txBox="1">
            <a:spLocks noGrp="1"/>
          </p:cNvSpPr>
          <p:nvPr>
            <p:ph type="subTitle" idx="1"/>
          </p:nvPr>
        </p:nvSpPr>
        <p:spPr>
          <a:xfrm>
            <a:off x="1427895" y="2211784"/>
            <a:ext cx="3116000" cy="8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9" name="Google Shape;509;p17"/>
          <p:cNvSpPr txBox="1">
            <a:spLocks noGrp="1"/>
          </p:cNvSpPr>
          <p:nvPr>
            <p:ph type="title" idx="2" hasCustomPrompt="1"/>
          </p:nvPr>
        </p:nvSpPr>
        <p:spPr>
          <a:xfrm>
            <a:off x="1427895" y="3780617"/>
            <a:ext cx="3116000" cy="8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10" name="Google Shape;510;p17"/>
          <p:cNvSpPr txBox="1">
            <a:spLocks noGrp="1"/>
          </p:cNvSpPr>
          <p:nvPr>
            <p:ph type="subTitle" idx="3"/>
          </p:nvPr>
        </p:nvSpPr>
        <p:spPr>
          <a:xfrm>
            <a:off x="1427895" y="4810617"/>
            <a:ext cx="3116000" cy="8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1" name="Google Shape;511;p17"/>
          <p:cNvSpPr/>
          <p:nvPr/>
        </p:nvSpPr>
        <p:spPr>
          <a:xfrm rot="10800000">
            <a:off x="1" y="0"/>
            <a:ext cx="1274900" cy="1274867"/>
          </a:xfrm>
          <a:custGeom>
            <a:avLst/>
            <a:gdLst/>
            <a:ahLst/>
            <a:cxnLst/>
            <a:rect l="l" t="t" r="r" b="b"/>
            <a:pathLst>
              <a:path w="38247" h="38246" extrusionOk="0">
                <a:moveTo>
                  <a:pt x="38247" y="1"/>
                </a:moveTo>
                <a:cubicBezTo>
                  <a:pt x="17123" y="1"/>
                  <a:pt x="0" y="17124"/>
                  <a:pt x="0" y="38246"/>
                </a:cubicBezTo>
                <a:lnTo>
                  <a:pt x="38247" y="38246"/>
                </a:lnTo>
                <a:lnTo>
                  <a:pt x="38247" y="1"/>
                </a:lnTo>
                <a:close/>
              </a:path>
            </a:pathLst>
          </a:custGeom>
          <a:solidFill>
            <a:srgbClr val="6C49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12" name="Google Shape;512;p17"/>
          <p:cNvGrpSpPr/>
          <p:nvPr/>
        </p:nvGrpSpPr>
        <p:grpSpPr>
          <a:xfrm>
            <a:off x="-256605" y="5846053"/>
            <a:ext cx="1574040" cy="616904"/>
            <a:chOff x="8029221" y="500015"/>
            <a:chExt cx="1180530" cy="462678"/>
          </a:xfrm>
        </p:grpSpPr>
        <p:sp>
          <p:nvSpPr>
            <p:cNvPr id="513" name="Google Shape;513;p17"/>
            <p:cNvSpPr/>
            <p:nvPr/>
          </p:nvSpPr>
          <p:spPr>
            <a:xfrm rot="5400000">
              <a:off x="8501610" y="27626"/>
              <a:ext cx="235751" cy="1180530"/>
            </a:xfrm>
            <a:custGeom>
              <a:avLst/>
              <a:gdLst/>
              <a:ahLst/>
              <a:cxnLst/>
              <a:rect l="l" t="t" r="r" b="b"/>
              <a:pathLst>
                <a:path w="5719" h="28638" extrusionOk="0">
                  <a:moveTo>
                    <a:pt x="3916" y="1"/>
                  </a:moveTo>
                  <a:lnTo>
                    <a:pt x="0" y="5127"/>
                  </a:lnTo>
                  <a:lnTo>
                    <a:pt x="3510" y="9721"/>
                  </a:lnTo>
                  <a:lnTo>
                    <a:pt x="0" y="14316"/>
                  </a:lnTo>
                  <a:lnTo>
                    <a:pt x="3510" y="18911"/>
                  </a:lnTo>
                  <a:lnTo>
                    <a:pt x="0" y="23508"/>
                  </a:lnTo>
                  <a:lnTo>
                    <a:pt x="3916" y="28637"/>
                  </a:lnTo>
                  <a:lnTo>
                    <a:pt x="5312" y="27573"/>
                  </a:lnTo>
                  <a:lnTo>
                    <a:pt x="2208" y="23508"/>
                  </a:lnTo>
                  <a:lnTo>
                    <a:pt x="5718" y="18910"/>
                  </a:lnTo>
                  <a:lnTo>
                    <a:pt x="2208" y="14316"/>
                  </a:lnTo>
                  <a:lnTo>
                    <a:pt x="5718" y="9721"/>
                  </a:lnTo>
                  <a:lnTo>
                    <a:pt x="2208" y="5127"/>
                  </a:lnTo>
                  <a:lnTo>
                    <a:pt x="5311" y="1067"/>
                  </a:lnTo>
                  <a:lnTo>
                    <a:pt x="391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" name="Google Shape;514;p17"/>
            <p:cNvSpPr/>
            <p:nvPr/>
          </p:nvSpPr>
          <p:spPr>
            <a:xfrm rot="5400000">
              <a:off x="8501590" y="254532"/>
              <a:ext cx="235793" cy="1180530"/>
            </a:xfrm>
            <a:custGeom>
              <a:avLst/>
              <a:gdLst/>
              <a:ahLst/>
              <a:cxnLst/>
              <a:rect l="l" t="t" r="r" b="b"/>
              <a:pathLst>
                <a:path w="5720" h="28638" extrusionOk="0">
                  <a:moveTo>
                    <a:pt x="3919" y="1"/>
                  </a:moveTo>
                  <a:lnTo>
                    <a:pt x="1" y="5127"/>
                  </a:lnTo>
                  <a:lnTo>
                    <a:pt x="3512" y="9721"/>
                  </a:lnTo>
                  <a:lnTo>
                    <a:pt x="2" y="14316"/>
                  </a:lnTo>
                  <a:lnTo>
                    <a:pt x="3512" y="18911"/>
                  </a:lnTo>
                  <a:lnTo>
                    <a:pt x="2" y="23508"/>
                  </a:lnTo>
                  <a:lnTo>
                    <a:pt x="3919" y="28637"/>
                  </a:lnTo>
                  <a:lnTo>
                    <a:pt x="5313" y="27573"/>
                  </a:lnTo>
                  <a:lnTo>
                    <a:pt x="2209" y="23508"/>
                  </a:lnTo>
                  <a:lnTo>
                    <a:pt x="5719" y="18910"/>
                  </a:lnTo>
                  <a:lnTo>
                    <a:pt x="2209" y="14316"/>
                  </a:lnTo>
                  <a:lnTo>
                    <a:pt x="5719" y="9721"/>
                  </a:lnTo>
                  <a:lnTo>
                    <a:pt x="2211" y="5127"/>
                  </a:lnTo>
                  <a:lnTo>
                    <a:pt x="5313" y="1067"/>
                  </a:lnTo>
                  <a:lnTo>
                    <a:pt x="391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15" name="Google Shape;515;p17"/>
          <p:cNvGrpSpPr/>
          <p:nvPr/>
        </p:nvGrpSpPr>
        <p:grpSpPr>
          <a:xfrm>
            <a:off x="11211334" y="5718398"/>
            <a:ext cx="2788341" cy="1394029"/>
            <a:chOff x="7033539" y="4088270"/>
            <a:chExt cx="2110461" cy="1055230"/>
          </a:xfrm>
        </p:grpSpPr>
        <p:sp>
          <p:nvSpPr>
            <p:cNvPr id="516" name="Google Shape;516;p17"/>
            <p:cNvSpPr/>
            <p:nvPr/>
          </p:nvSpPr>
          <p:spPr>
            <a:xfrm rot="10800000">
              <a:off x="7033539" y="4088270"/>
              <a:ext cx="2110461" cy="1055230"/>
            </a:xfrm>
            <a:custGeom>
              <a:avLst/>
              <a:gdLst/>
              <a:ahLst/>
              <a:cxnLst/>
              <a:rect l="l" t="t" r="r" b="b"/>
              <a:pathLst>
                <a:path w="38616" h="19308" extrusionOk="0">
                  <a:moveTo>
                    <a:pt x="0" y="0"/>
                  </a:moveTo>
                  <a:cubicBezTo>
                    <a:pt x="0" y="10646"/>
                    <a:pt x="8662" y="19308"/>
                    <a:pt x="19308" y="19308"/>
                  </a:cubicBezTo>
                  <a:cubicBezTo>
                    <a:pt x="29954" y="19308"/>
                    <a:pt x="38616" y="10646"/>
                    <a:pt x="38616" y="0"/>
                  </a:cubicBezTo>
                  <a:lnTo>
                    <a:pt x="36591" y="0"/>
                  </a:lnTo>
                  <a:cubicBezTo>
                    <a:pt x="36591" y="9530"/>
                    <a:pt x="28838" y="17284"/>
                    <a:pt x="19308" y="17284"/>
                  </a:cubicBezTo>
                  <a:cubicBezTo>
                    <a:pt x="9778" y="17284"/>
                    <a:pt x="2024" y="9530"/>
                    <a:pt x="20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" name="Google Shape;517;p17"/>
            <p:cNvSpPr/>
            <p:nvPr/>
          </p:nvSpPr>
          <p:spPr>
            <a:xfrm rot="10800000">
              <a:off x="7211758" y="4266491"/>
              <a:ext cx="1754017" cy="877009"/>
            </a:xfrm>
            <a:custGeom>
              <a:avLst/>
              <a:gdLst/>
              <a:ahLst/>
              <a:cxnLst/>
              <a:rect l="l" t="t" r="r" b="b"/>
              <a:pathLst>
                <a:path w="32094" h="16047" extrusionOk="0">
                  <a:moveTo>
                    <a:pt x="0" y="0"/>
                  </a:moveTo>
                  <a:cubicBezTo>
                    <a:pt x="0" y="8849"/>
                    <a:pt x="7198" y="16047"/>
                    <a:pt x="16047" y="16047"/>
                  </a:cubicBezTo>
                  <a:cubicBezTo>
                    <a:pt x="24894" y="16047"/>
                    <a:pt x="32094" y="8849"/>
                    <a:pt x="32094" y="0"/>
                  </a:cubicBezTo>
                  <a:lnTo>
                    <a:pt x="30069" y="0"/>
                  </a:lnTo>
                  <a:cubicBezTo>
                    <a:pt x="30069" y="7733"/>
                    <a:pt x="23778" y="14022"/>
                    <a:pt x="16047" y="14022"/>
                  </a:cubicBezTo>
                  <a:cubicBezTo>
                    <a:pt x="8314" y="14022"/>
                    <a:pt x="2025" y="7733"/>
                    <a:pt x="20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" name="Google Shape;518;p17"/>
            <p:cNvSpPr/>
            <p:nvPr/>
          </p:nvSpPr>
          <p:spPr>
            <a:xfrm rot="10800000">
              <a:off x="7389976" y="4444713"/>
              <a:ext cx="1397574" cy="698787"/>
            </a:xfrm>
            <a:custGeom>
              <a:avLst/>
              <a:gdLst/>
              <a:ahLst/>
              <a:cxnLst/>
              <a:rect l="l" t="t" r="r" b="b"/>
              <a:pathLst>
                <a:path w="25572" h="12786" extrusionOk="0">
                  <a:moveTo>
                    <a:pt x="0" y="0"/>
                  </a:moveTo>
                  <a:cubicBezTo>
                    <a:pt x="0" y="7050"/>
                    <a:pt x="5736" y="12786"/>
                    <a:pt x="12786" y="12786"/>
                  </a:cubicBezTo>
                  <a:cubicBezTo>
                    <a:pt x="19835" y="12786"/>
                    <a:pt x="25570" y="7050"/>
                    <a:pt x="25571" y="0"/>
                  </a:cubicBezTo>
                  <a:lnTo>
                    <a:pt x="23547" y="0"/>
                  </a:lnTo>
                  <a:cubicBezTo>
                    <a:pt x="23547" y="5933"/>
                    <a:pt x="18719" y="10761"/>
                    <a:pt x="12786" y="10761"/>
                  </a:cubicBezTo>
                  <a:cubicBezTo>
                    <a:pt x="6852" y="10761"/>
                    <a:pt x="2025" y="5933"/>
                    <a:pt x="20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" name="Google Shape;519;p17"/>
            <p:cNvSpPr/>
            <p:nvPr/>
          </p:nvSpPr>
          <p:spPr>
            <a:xfrm rot="10800000">
              <a:off x="7568304" y="4622935"/>
              <a:ext cx="1041021" cy="520565"/>
            </a:xfrm>
            <a:custGeom>
              <a:avLst/>
              <a:gdLst/>
              <a:ahLst/>
              <a:cxnLst/>
              <a:rect l="l" t="t" r="r" b="b"/>
              <a:pathLst>
                <a:path w="19048" h="9525" extrusionOk="0">
                  <a:moveTo>
                    <a:pt x="0" y="0"/>
                  </a:moveTo>
                  <a:cubicBezTo>
                    <a:pt x="0" y="5252"/>
                    <a:pt x="4273" y="9524"/>
                    <a:pt x="9525" y="9524"/>
                  </a:cubicBezTo>
                  <a:cubicBezTo>
                    <a:pt x="14775" y="9524"/>
                    <a:pt x="19048" y="5252"/>
                    <a:pt x="19048" y="0"/>
                  </a:cubicBezTo>
                  <a:lnTo>
                    <a:pt x="17023" y="0"/>
                  </a:lnTo>
                  <a:cubicBezTo>
                    <a:pt x="17023" y="4136"/>
                    <a:pt x="13659" y="7500"/>
                    <a:pt x="9525" y="7500"/>
                  </a:cubicBezTo>
                  <a:cubicBezTo>
                    <a:pt x="5389" y="7500"/>
                    <a:pt x="2025" y="4136"/>
                    <a:pt x="20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" name="Google Shape;520;p17"/>
            <p:cNvSpPr/>
            <p:nvPr/>
          </p:nvSpPr>
          <p:spPr>
            <a:xfrm rot="10800000">
              <a:off x="7746522" y="4801266"/>
              <a:ext cx="684468" cy="342234"/>
            </a:xfrm>
            <a:custGeom>
              <a:avLst/>
              <a:gdLst/>
              <a:ahLst/>
              <a:cxnLst/>
              <a:rect l="l" t="t" r="r" b="b"/>
              <a:pathLst>
                <a:path w="12524" h="6262" extrusionOk="0">
                  <a:moveTo>
                    <a:pt x="0" y="0"/>
                  </a:moveTo>
                  <a:cubicBezTo>
                    <a:pt x="0" y="3453"/>
                    <a:pt x="2809" y="6262"/>
                    <a:pt x="6262" y="6262"/>
                  </a:cubicBezTo>
                  <a:cubicBezTo>
                    <a:pt x="9714" y="6262"/>
                    <a:pt x="12524" y="3453"/>
                    <a:pt x="12524" y="0"/>
                  </a:cubicBezTo>
                  <a:lnTo>
                    <a:pt x="10499" y="0"/>
                  </a:lnTo>
                  <a:cubicBezTo>
                    <a:pt x="10499" y="2337"/>
                    <a:pt x="8598" y="4237"/>
                    <a:pt x="6262" y="4237"/>
                  </a:cubicBezTo>
                  <a:cubicBezTo>
                    <a:pt x="3925" y="4237"/>
                    <a:pt x="2025" y="2338"/>
                    <a:pt x="20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1771738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8"/>
          <p:cNvSpPr txBox="1">
            <a:spLocks noGrp="1"/>
          </p:cNvSpPr>
          <p:nvPr>
            <p:ph type="title"/>
          </p:nvPr>
        </p:nvSpPr>
        <p:spPr>
          <a:xfrm>
            <a:off x="1588800" y="593333"/>
            <a:ext cx="901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523" name="Google Shape;523;p18"/>
          <p:cNvGrpSpPr/>
          <p:nvPr/>
        </p:nvGrpSpPr>
        <p:grpSpPr>
          <a:xfrm rot="10800000">
            <a:off x="-81184" y="666673"/>
            <a:ext cx="1574040" cy="616904"/>
            <a:chOff x="8029221" y="500015"/>
            <a:chExt cx="1180530" cy="462678"/>
          </a:xfrm>
        </p:grpSpPr>
        <p:sp>
          <p:nvSpPr>
            <p:cNvPr id="524" name="Google Shape;524;p18"/>
            <p:cNvSpPr/>
            <p:nvPr/>
          </p:nvSpPr>
          <p:spPr>
            <a:xfrm rot="5400000">
              <a:off x="8501610" y="27626"/>
              <a:ext cx="235751" cy="1180530"/>
            </a:xfrm>
            <a:custGeom>
              <a:avLst/>
              <a:gdLst/>
              <a:ahLst/>
              <a:cxnLst/>
              <a:rect l="l" t="t" r="r" b="b"/>
              <a:pathLst>
                <a:path w="5719" h="28638" extrusionOk="0">
                  <a:moveTo>
                    <a:pt x="3916" y="1"/>
                  </a:moveTo>
                  <a:lnTo>
                    <a:pt x="0" y="5127"/>
                  </a:lnTo>
                  <a:lnTo>
                    <a:pt x="3510" y="9721"/>
                  </a:lnTo>
                  <a:lnTo>
                    <a:pt x="0" y="14316"/>
                  </a:lnTo>
                  <a:lnTo>
                    <a:pt x="3510" y="18911"/>
                  </a:lnTo>
                  <a:lnTo>
                    <a:pt x="0" y="23508"/>
                  </a:lnTo>
                  <a:lnTo>
                    <a:pt x="3916" y="28637"/>
                  </a:lnTo>
                  <a:lnTo>
                    <a:pt x="5312" y="27573"/>
                  </a:lnTo>
                  <a:lnTo>
                    <a:pt x="2208" y="23508"/>
                  </a:lnTo>
                  <a:lnTo>
                    <a:pt x="5718" y="18910"/>
                  </a:lnTo>
                  <a:lnTo>
                    <a:pt x="2208" y="14316"/>
                  </a:lnTo>
                  <a:lnTo>
                    <a:pt x="5718" y="9721"/>
                  </a:lnTo>
                  <a:lnTo>
                    <a:pt x="2208" y="5127"/>
                  </a:lnTo>
                  <a:lnTo>
                    <a:pt x="5311" y="1067"/>
                  </a:lnTo>
                  <a:lnTo>
                    <a:pt x="39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" name="Google Shape;525;p18"/>
            <p:cNvSpPr/>
            <p:nvPr/>
          </p:nvSpPr>
          <p:spPr>
            <a:xfrm rot="5400000">
              <a:off x="8501590" y="254532"/>
              <a:ext cx="235793" cy="1180530"/>
            </a:xfrm>
            <a:custGeom>
              <a:avLst/>
              <a:gdLst/>
              <a:ahLst/>
              <a:cxnLst/>
              <a:rect l="l" t="t" r="r" b="b"/>
              <a:pathLst>
                <a:path w="5720" h="28638" extrusionOk="0">
                  <a:moveTo>
                    <a:pt x="3919" y="1"/>
                  </a:moveTo>
                  <a:lnTo>
                    <a:pt x="1" y="5127"/>
                  </a:lnTo>
                  <a:lnTo>
                    <a:pt x="3512" y="9721"/>
                  </a:lnTo>
                  <a:lnTo>
                    <a:pt x="2" y="14316"/>
                  </a:lnTo>
                  <a:lnTo>
                    <a:pt x="3512" y="18911"/>
                  </a:lnTo>
                  <a:lnTo>
                    <a:pt x="2" y="23508"/>
                  </a:lnTo>
                  <a:lnTo>
                    <a:pt x="3919" y="28637"/>
                  </a:lnTo>
                  <a:lnTo>
                    <a:pt x="5313" y="27573"/>
                  </a:lnTo>
                  <a:lnTo>
                    <a:pt x="2209" y="23508"/>
                  </a:lnTo>
                  <a:lnTo>
                    <a:pt x="5719" y="18910"/>
                  </a:lnTo>
                  <a:lnTo>
                    <a:pt x="2209" y="14316"/>
                  </a:lnTo>
                  <a:lnTo>
                    <a:pt x="5719" y="9721"/>
                  </a:lnTo>
                  <a:lnTo>
                    <a:pt x="2211" y="5127"/>
                  </a:lnTo>
                  <a:lnTo>
                    <a:pt x="5313" y="1067"/>
                  </a:lnTo>
                  <a:lnTo>
                    <a:pt x="39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26" name="Google Shape;526;p18"/>
          <p:cNvSpPr/>
          <p:nvPr/>
        </p:nvSpPr>
        <p:spPr>
          <a:xfrm>
            <a:off x="3950613" y="2087600"/>
            <a:ext cx="6527200" cy="3887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27" name="Google Shape;527;p18"/>
          <p:cNvGrpSpPr/>
          <p:nvPr/>
        </p:nvGrpSpPr>
        <p:grpSpPr>
          <a:xfrm rot="10800000">
            <a:off x="10634310" y="664287"/>
            <a:ext cx="1564181" cy="621689"/>
            <a:chOff x="8031270" y="500028"/>
            <a:chExt cx="1173136" cy="466267"/>
          </a:xfrm>
        </p:grpSpPr>
        <p:grpSp>
          <p:nvGrpSpPr>
            <p:cNvPr id="528" name="Google Shape;528;p18"/>
            <p:cNvGrpSpPr/>
            <p:nvPr/>
          </p:nvGrpSpPr>
          <p:grpSpPr>
            <a:xfrm>
              <a:off x="8031270" y="680572"/>
              <a:ext cx="1173136" cy="285723"/>
              <a:chOff x="423350" y="-1313925"/>
              <a:chExt cx="834675" cy="203275"/>
            </a:xfrm>
          </p:grpSpPr>
          <p:sp>
            <p:nvSpPr>
              <p:cNvPr id="529" name="Google Shape;529;p18"/>
              <p:cNvSpPr/>
              <p:nvPr/>
            </p:nvSpPr>
            <p:spPr>
              <a:xfrm>
                <a:off x="423350" y="-1313925"/>
                <a:ext cx="57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4" extrusionOk="0">
                    <a:moveTo>
                      <a:pt x="1184" y="0"/>
                    </a:moveTo>
                    <a:cubicBezTo>
                      <a:pt x="740" y="0"/>
                      <a:pt x="341" y="268"/>
                      <a:pt x="170" y="678"/>
                    </a:cubicBezTo>
                    <a:cubicBezTo>
                      <a:pt x="1" y="1087"/>
                      <a:pt x="95" y="1559"/>
                      <a:pt x="408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5" y="2194"/>
                      <a:pt x="1468" y="2166"/>
                      <a:pt x="1604" y="2110"/>
                    </a:cubicBezTo>
                    <a:cubicBezTo>
                      <a:pt x="2013" y="1941"/>
                      <a:pt x="2280" y="1540"/>
                      <a:pt x="2280" y="1097"/>
                    </a:cubicBezTo>
                    <a:cubicBezTo>
                      <a:pt x="2280" y="491"/>
                      <a:pt x="1789" y="0"/>
                      <a:pt x="118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0" name="Google Shape;530;p18"/>
              <p:cNvSpPr/>
              <p:nvPr/>
            </p:nvSpPr>
            <p:spPr>
              <a:xfrm>
                <a:off x="617225" y="-13139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4" y="0"/>
                    </a:moveTo>
                    <a:cubicBezTo>
                      <a:pt x="741" y="0"/>
                      <a:pt x="340" y="268"/>
                      <a:pt x="171" y="678"/>
                    </a:cubicBezTo>
                    <a:cubicBezTo>
                      <a:pt x="0" y="1087"/>
                      <a:pt x="94" y="1559"/>
                      <a:pt x="408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5" y="2194"/>
                      <a:pt x="1468" y="2166"/>
                      <a:pt x="1603" y="2110"/>
                    </a:cubicBezTo>
                    <a:cubicBezTo>
                      <a:pt x="2013" y="1941"/>
                      <a:pt x="2281" y="1540"/>
                      <a:pt x="2279" y="1097"/>
                    </a:cubicBezTo>
                    <a:cubicBezTo>
                      <a:pt x="2279" y="492"/>
                      <a:pt x="1789" y="0"/>
                      <a:pt x="118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1" name="Google Shape;531;p18"/>
              <p:cNvSpPr/>
              <p:nvPr/>
            </p:nvSpPr>
            <p:spPr>
              <a:xfrm>
                <a:off x="811125" y="-1313925"/>
                <a:ext cx="57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4" extrusionOk="0">
                    <a:moveTo>
                      <a:pt x="1183" y="0"/>
                    </a:moveTo>
                    <a:cubicBezTo>
                      <a:pt x="739" y="0"/>
                      <a:pt x="339" y="268"/>
                      <a:pt x="170" y="678"/>
                    </a:cubicBezTo>
                    <a:cubicBezTo>
                      <a:pt x="0" y="1087"/>
                      <a:pt x="93" y="1559"/>
                      <a:pt x="407" y="1873"/>
                    </a:cubicBezTo>
                    <a:cubicBezTo>
                      <a:pt x="616" y="2083"/>
                      <a:pt x="897" y="2194"/>
                      <a:pt x="1182" y="2194"/>
                    </a:cubicBezTo>
                    <a:cubicBezTo>
                      <a:pt x="1324" y="2194"/>
                      <a:pt x="1466" y="2166"/>
                      <a:pt x="1602" y="2110"/>
                    </a:cubicBezTo>
                    <a:cubicBezTo>
                      <a:pt x="2011" y="1941"/>
                      <a:pt x="2279" y="1540"/>
                      <a:pt x="2279" y="1097"/>
                    </a:cubicBezTo>
                    <a:cubicBezTo>
                      <a:pt x="2279" y="492"/>
                      <a:pt x="1788" y="0"/>
                      <a:pt x="11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2" name="Google Shape;532;p18"/>
              <p:cNvSpPr/>
              <p:nvPr/>
            </p:nvSpPr>
            <p:spPr>
              <a:xfrm>
                <a:off x="1004975" y="-13139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0"/>
                    </a:moveTo>
                    <a:cubicBezTo>
                      <a:pt x="740" y="0"/>
                      <a:pt x="341" y="268"/>
                      <a:pt x="170" y="678"/>
                    </a:cubicBezTo>
                    <a:cubicBezTo>
                      <a:pt x="1" y="1087"/>
                      <a:pt x="95" y="1559"/>
                      <a:pt x="409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4" y="2194"/>
                      <a:pt x="1467" y="2166"/>
                      <a:pt x="1603" y="2110"/>
                    </a:cubicBezTo>
                    <a:cubicBezTo>
                      <a:pt x="2014" y="1941"/>
                      <a:pt x="2280" y="1540"/>
                      <a:pt x="2280" y="1097"/>
                    </a:cubicBezTo>
                    <a:cubicBezTo>
                      <a:pt x="2280" y="492"/>
                      <a:pt x="1790" y="0"/>
                      <a:pt x="11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3" name="Google Shape;533;p18"/>
              <p:cNvSpPr/>
              <p:nvPr/>
            </p:nvSpPr>
            <p:spPr>
              <a:xfrm>
                <a:off x="1201025" y="-1313925"/>
                <a:ext cx="57000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5" extrusionOk="0">
                    <a:moveTo>
                      <a:pt x="1097" y="1"/>
                    </a:moveTo>
                    <a:cubicBezTo>
                      <a:pt x="956" y="1"/>
                      <a:pt x="813" y="28"/>
                      <a:pt x="678" y="84"/>
                    </a:cubicBezTo>
                    <a:cubicBezTo>
                      <a:pt x="267" y="254"/>
                      <a:pt x="0" y="654"/>
                      <a:pt x="0" y="1097"/>
                    </a:cubicBezTo>
                    <a:cubicBezTo>
                      <a:pt x="0" y="1702"/>
                      <a:pt x="491" y="2194"/>
                      <a:pt x="1097" y="2194"/>
                    </a:cubicBezTo>
                    <a:cubicBezTo>
                      <a:pt x="1540" y="2194"/>
                      <a:pt x="1941" y="1926"/>
                      <a:pt x="2110" y="1517"/>
                    </a:cubicBezTo>
                    <a:cubicBezTo>
                      <a:pt x="2280" y="1107"/>
                      <a:pt x="2185" y="635"/>
                      <a:pt x="1872" y="321"/>
                    </a:cubicBezTo>
                    <a:cubicBezTo>
                      <a:pt x="1662" y="112"/>
                      <a:pt x="1382" y="1"/>
                      <a:pt x="109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4" name="Google Shape;534;p18"/>
              <p:cNvSpPr/>
              <p:nvPr/>
            </p:nvSpPr>
            <p:spPr>
              <a:xfrm>
                <a:off x="4255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6" y="1"/>
                    </a:moveTo>
                    <a:cubicBezTo>
                      <a:pt x="491" y="1"/>
                      <a:pt x="0" y="492"/>
                      <a:pt x="0" y="1098"/>
                    </a:cubicBezTo>
                    <a:cubicBezTo>
                      <a:pt x="0" y="1703"/>
                      <a:pt x="491" y="2194"/>
                      <a:pt x="1096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5" name="Google Shape;535;p18"/>
              <p:cNvSpPr/>
              <p:nvPr/>
            </p:nvSpPr>
            <p:spPr>
              <a:xfrm>
                <a:off x="619400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2" y="1703"/>
                      <a:pt x="2192" y="1098"/>
                    </a:cubicBezTo>
                    <a:cubicBezTo>
                      <a:pt x="2192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6" name="Google Shape;536;p18"/>
              <p:cNvSpPr/>
              <p:nvPr/>
            </p:nvSpPr>
            <p:spPr>
              <a:xfrm>
                <a:off x="811225" y="-1165550"/>
                <a:ext cx="59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194" extrusionOk="0">
                    <a:moveTo>
                      <a:pt x="1180" y="1"/>
                    </a:moveTo>
                    <a:cubicBezTo>
                      <a:pt x="1122" y="1"/>
                      <a:pt x="1064" y="5"/>
                      <a:pt x="1005" y="15"/>
                    </a:cubicBezTo>
                    <a:cubicBezTo>
                      <a:pt x="407" y="112"/>
                      <a:pt x="1" y="676"/>
                      <a:pt x="98" y="1274"/>
                    </a:cubicBezTo>
                    <a:cubicBezTo>
                      <a:pt x="185" y="1812"/>
                      <a:pt x="650" y="2194"/>
                      <a:pt x="1178" y="2194"/>
                    </a:cubicBezTo>
                    <a:cubicBezTo>
                      <a:pt x="1236" y="2194"/>
                      <a:pt x="1296" y="2189"/>
                      <a:pt x="1355" y="2179"/>
                    </a:cubicBezTo>
                    <a:cubicBezTo>
                      <a:pt x="1953" y="2083"/>
                      <a:pt x="2359" y="1520"/>
                      <a:pt x="2262" y="922"/>
                    </a:cubicBezTo>
                    <a:cubicBezTo>
                      <a:pt x="2175" y="383"/>
                      <a:pt x="1708" y="1"/>
                      <a:pt x="11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7" name="Google Shape;537;p18"/>
              <p:cNvSpPr/>
              <p:nvPr/>
            </p:nvSpPr>
            <p:spPr>
              <a:xfrm>
                <a:off x="1004975" y="-11655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1"/>
                    </a:moveTo>
                    <a:cubicBezTo>
                      <a:pt x="740" y="1"/>
                      <a:pt x="341" y="267"/>
                      <a:pt x="170" y="678"/>
                    </a:cubicBezTo>
                    <a:cubicBezTo>
                      <a:pt x="1" y="1087"/>
                      <a:pt x="95" y="1558"/>
                      <a:pt x="409" y="1872"/>
                    </a:cubicBezTo>
                    <a:cubicBezTo>
                      <a:pt x="619" y="2082"/>
                      <a:pt x="899" y="2194"/>
                      <a:pt x="1185" y="2194"/>
                    </a:cubicBezTo>
                    <a:cubicBezTo>
                      <a:pt x="1326" y="2194"/>
                      <a:pt x="1468" y="2166"/>
                      <a:pt x="1603" y="2110"/>
                    </a:cubicBezTo>
                    <a:cubicBezTo>
                      <a:pt x="2014" y="1940"/>
                      <a:pt x="2280" y="1541"/>
                      <a:pt x="2280" y="1098"/>
                    </a:cubicBezTo>
                    <a:cubicBezTo>
                      <a:pt x="2280" y="491"/>
                      <a:pt x="1790" y="1"/>
                      <a:pt x="118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8" name="Google Shape;538;p18"/>
              <p:cNvSpPr/>
              <p:nvPr/>
            </p:nvSpPr>
            <p:spPr>
              <a:xfrm>
                <a:off x="12010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39" name="Google Shape;539;p18"/>
            <p:cNvGrpSpPr/>
            <p:nvPr/>
          </p:nvGrpSpPr>
          <p:grpSpPr>
            <a:xfrm>
              <a:off x="8032839" y="500028"/>
              <a:ext cx="1167022" cy="77167"/>
              <a:chOff x="425525" y="-1165550"/>
              <a:chExt cx="830325" cy="54900"/>
            </a:xfrm>
          </p:grpSpPr>
          <p:sp>
            <p:nvSpPr>
              <p:cNvPr id="540" name="Google Shape;540;p18"/>
              <p:cNvSpPr/>
              <p:nvPr/>
            </p:nvSpPr>
            <p:spPr>
              <a:xfrm>
                <a:off x="4255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6" y="1"/>
                    </a:moveTo>
                    <a:cubicBezTo>
                      <a:pt x="491" y="1"/>
                      <a:pt x="0" y="492"/>
                      <a:pt x="0" y="1098"/>
                    </a:cubicBezTo>
                    <a:cubicBezTo>
                      <a:pt x="0" y="1703"/>
                      <a:pt x="491" y="2194"/>
                      <a:pt x="1096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1" name="Google Shape;541;p18"/>
              <p:cNvSpPr/>
              <p:nvPr/>
            </p:nvSpPr>
            <p:spPr>
              <a:xfrm>
                <a:off x="619400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2" y="1703"/>
                      <a:pt x="2192" y="1098"/>
                    </a:cubicBezTo>
                    <a:cubicBezTo>
                      <a:pt x="2192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2" name="Google Shape;542;p18"/>
              <p:cNvSpPr/>
              <p:nvPr/>
            </p:nvSpPr>
            <p:spPr>
              <a:xfrm>
                <a:off x="811225" y="-1165550"/>
                <a:ext cx="59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194" extrusionOk="0">
                    <a:moveTo>
                      <a:pt x="1180" y="1"/>
                    </a:moveTo>
                    <a:cubicBezTo>
                      <a:pt x="1122" y="1"/>
                      <a:pt x="1064" y="5"/>
                      <a:pt x="1005" y="15"/>
                    </a:cubicBezTo>
                    <a:cubicBezTo>
                      <a:pt x="407" y="112"/>
                      <a:pt x="1" y="676"/>
                      <a:pt x="98" y="1274"/>
                    </a:cubicBezTo>
                    <a:cubicBezTo>
                      <a:pt x="185" y="1812"/>
                      <a:pt x="650" y="2194"/>
                      <a:pt x="1178" y="2194"/>
                    </a:cubicBezTo>
                    <a:cubicBezTo>
                      <a:pt x="1236" y="2194"/>
                      <a:pt x="1296" y="2189"/>
                      <a:pt x="1355" y="2179"/>
                    </a:cubicBezTo>
                    <a:cubicBezTo>
                      <a:pt x="1953" y="2083"/>
                      <a:pt x="2359" y="1520"/>
                      <a:pt x="2262" y="922"/>
                    </a:cubicBezTo>
                    <a:cubicBezTo>
                      <a:pt x="2175" y="383"/>
                      <a:pt x="1708" y="1"/>
                      <a:pt x="11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3" name="Google Shape;543;p18"/>
              <p:cNvSpPr/>
              <p:nvPr/>
            </p:nvSpPr>
            <p:spPr>
              <a:xfrm>
                <a:off x="1004975" y="-11655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1"/>
                    </a:moveTo>
                    <a:cubicBezTo>
                      <a:pt x="740" y="1"/>
                      <a:pt x="341" y="267"/>
                      <a:pt x="170" y="678"/>
                    </a:cubicBezTo>
                    <a:cubicBezTo>
                      <a:pt x="1" y="1087"/>
                      <a:pt x="95" y="1558"/>
                      <a:pt x="409" y="1872"/>
                    </a:cubicBezTo>
                    <a:cubicBezTo>
                      <a:pt x="619" y="2082"/>
                      <a:pt x="899" y="2194"/>
                      <a:pt x="1185" y="2194"/>
                    </a:cubicBezTo>
                    <a:cubicBezTo>
                      <a:pt x="1326" y="2194"/>
                      <a:pt x="1468" y="2166"/>
                      <a:pt x="1603" y="2110"/>
                    </a:cubicBezTo>
                    <a:cubicBezTo>
                      <a:pt x="2014" y="1940"/>
                      <a:pt x="2280" y="1541"/>
                      <a:pt x="2280" y="1098"/>
                    </a:cubicBezTo>
                    <a:cubicBezTo>
                      <a:pt x="2280" y="491"/>
                      <a:pt x="1790" y="1"/>
                      <a:pt x="118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4" name="Google Shape;544;p18"/>
              <p:cNvSpPr/>
              <p:nvPr/>
            </p:nvSpPr>
            <p:spPr>
              <a:xfrm>
                <a:off x="12010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545" name="Google Shape;545;p18"/>
          <p:cNvSpPr txBox="1">
            <a:spLocks noGrp="1"/>
          </p:cNvSpPr>
          <p:nvPr>
            <p:ph type="title" idx="2"/>
          </p:nvPr>
        </p:nvSpPr>
        <p:spPr>
          <a:xfrm>
            <a:off x="7045633" y="2897988"/>
            <a:ext cx="2662000" cy="55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6" name="Google Shape;546;p18"/>
          <p:cNvSpPr txBox="1">
            <a:spLocks noGrp="1"/>
          </p:cNvSpPr>
          <p:nvPr>
            <p:ph type="subTitle" idx="1"/>
          </p:nvPr>
        </p:nvSpPr>
        <p:spPr>
          <a:xfrm>
            <a:off x="7045667" y="3454004"/>
            <a:ext cx="2662000" cy="17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65379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 ">
  <p:cSld name="Title + Two Columns "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19"/>
          <p:cNvSpPr/>
          <p:nvPr/>
        </p:nvSpPr>
        <p:spPr>
          <a:xfrm>
            <a:off x="0" y="2892533"/>
            <a:ext cx="5558400" cy="273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2"/>
              </a:solidFill>
            </a:endParaRPr>
          </a:p>
        </p:txBody>
      </p:sp>
      <p:sp>
        <p:nvSpPr>
          <p:cNvPr id="549" name="Google Shape;549;p19"/>
          <p:cNvSpPr/>
          <p:nvPr/>
        </p:nvSpPr>
        <p:spPr>
          <a:xfrm>
            <a:off x="6633600" y="2892533"/>
            <a:ext cx="5558400" cy="2733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2"/>
              </a:solidFill>
            </a:endParaRPr>
          </a:p>
        </p:txBody>
      </p:sp>
      <p:sp>
        <p:nvSpPr>
          <p:cNvPr id="550" name="Google Shape;550;p19"/>
          <p:cNvSpPr txBox="1">
            <a:spLocks noGrp="1"/>
          </p:cNvSpPr>
          <p:nvPr>
            <p:ph type="title"/>
          </p:nvPr>
        </p:nvSpPr>
        <p:spPr>
          <a:xfrm>
            <a:off x="1588800" y="593333"/>
            <a:ext cx="901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51" name="Google Shape;551;p19"/>
          <p:cNvSpPr txBox="1">
            <a:spLocks noGrp="1"/>
          </p:cNvSpPr>
          <p:nvPr>
            <p:ph type="title" idx="2"/>
          </p:nvPr>
        </p:nvSpPr>
        <p:spPr>
          <a:xfrm>
            <a:off x="1595216" y="3126433"/>
            <a:ext cx="3431200" cy="8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52" name="Google Shape;552;p19"/>
          <p:cNvSpPr txBox="1">
            <a:spLocks noGrp="1"/>
          </p:cNvSpPr>
          <p:nvPr>
            <p:ph type="subTitle" idx="1"/>
          </p:nvPr>
        </p:nvSpPr>
        <p:spPr>
          <a:xfrm>
            <a:off x="1595241" y="4007800"/>
            <a:ext cx="3431200" cy="10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53" name="Google Shape;553;p19"/>
          <p:cNvSpPr txBox="1">
            <a:spLocks noGrp="1"/>
          </p:cNvSpPr>
          <p:nvPr>
            <p:ph type="title" idx="3"/>
          </p:nvPr>
        </p:nvSpPr>
        <p:spPr>
          <a:xfrm>
            <a:off x="7165572" y="3126433"/>
            <a:ext cx="3431200" cy="8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54" name="Google Shape;554;p19"/>
          <p:cNvSpPr txBox="1">
            <a:spLocks noGrp="1"/>
          </p:cNvSpPr>
          <p:nvPr>
            <p:ph type="subTitle" idx="4"/>
          </p:nvPr>
        </p:nvSpPr>
        <p:spPr>
          <a:xfrm>
            <a:off x="7165596" y="4007800"/>
            <a:ext cx="3431200" cy="10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55" name="Google Shape;555;p19"/>
          <p:cNvSpPr/>
          <p:nvPr/>
        </p:nvSpPr>
        <p:spPr>
          <a:xfrm rot="5400000">
            <a:off x="3390967" y="2656567"/>
            <a:ext cx="515200" cy="71768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6" name="Google Shape;556;p19"/>
          <p:cNvSpPr/>
          <p:nvPr/>
        </p:nvSpPr>
        <p:spPr>
          <a:xfrm>
            <a:off x="11516100" y="0"/>
            <a:ext cx="111267" cy="2421317"/>
          </a:xfrm>
          <a:custGeom>
            <a:avLst/>
            <a:gdLst/>
            <a:ahLst/>
            <a:cxnLst/>
            <a:rect l="l" t="t" r="r" b="b"/>
            <a:pathLst>
              <a:path w="3338" h="73559" extrusionOk="0">
                <a:moveTo>
                  <a:pt x="1" y="1"/>
                </a:moveTo>
                <a:lnTo>
                  <a:pt x="1" y="73559"/>
                </a:lnTo>
                <a:lnTo>
                  <a:pt x="3337" y="73559"/>
                </a:lnTo>
                <a:lnTo>
                  <a:pt x="3337" y="1"/>
                </a:lnTo>
                <a:close/>
              </a:path>
            </a:pathLst>
          </a:custGeom>
          <a:solidFill>
            <a:srgbClr val="E9B7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7" name="Google Shape;557;p19"/>
          <p:cNvSpPr/>
          <p:nvPr/>
        </p:nvSpPr>
        <p:spPr>
          <a:xfrm>
            <a:off x="11676400" y="0"/>
            <a:ext cx="273733" cy="2421317"/>
          </a:xfrm>
          <a:custGeom>
            <a:avLst/>
            <a:gdLst/>
            <a:ahLst/>
            <a:cxnLst/>
            <a:rect l="l" t="t" r="r" b="b"/>
            <a:pathLst>
              <a:path w="8212" h="73559" extrusionOk="0">
                <a:moveTo>
                  <a:pt x="0" y="1"/>
                </a:moveTo>
                <a:lnTo>
                  <a:pt x="0" y="73559"/>
                </a:lnTo>
                <a:lnTo>
                  <a:pt x="8212" y="73559"/>
                </a:lnTo>
                <a:lnTo>
                  <a:pt x="8212" y="1"/>
                </a:lnTo>
                <a:close/>
              </a:path>
            </a:pathLst>
          </a:custGeom>
          <a:solidFill>
            <a:srgbClr val="5EA5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58" name="Google Shape;558;p19"/>
          <p:cNvGrpSpPr/>
          <p:nvPr/>
        </p:nvGrpSpPr>
        <p:grpSpPr>
          <a:xfrm>
            <a:off x="9619859" y="5931761"/>
            <a:ext cx="2572135" cy="626412"/>
            <a:chOff x="423350" y="-1313925"/>
            <a:chExt cx="834675" cy="203275"/>
          </a:xfrm>
        </p:grpSpPr>
        <p:sp>
          <p:nvSpPr>
            <p:cNvPr id="559" name="Google Shape;559;p19"/>
            <p:cNvSpPr/>
            <p:nvPr/>
          </p:nvSpPr>
          <p:spPr>
            <a:xfrm>
              <a:off x="423350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4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4" y="2110"/>
                  </a:cubicBezTo>
                  <a:cubicBezTo>
                    <a:pt x="2013" y="1941"/>
                    <a:pt x="2280" y="1540"/>
                    <a:pt x="2280" y="1097"/>
                  </a:cubicBezTo>
                  <a:cubicBezTo>
                    <a:pt x="2280" y="491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0" name="Google Shape;560;p19"/>
            <p:cNvSpPr/>
            <p:nvPr/>
          </p:nvSpPr>
          <p:spPr>
            <a:xfrm>
              <a:off x="61722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4" y="0"/>
                  </a:moveTo>
                  <a:cubicBezTo>
                    <a:pt x="741" y="0"/>
                    <a:pt x="340" y="268"/>
                    <a:pt x="171" y="678"/>
                  </a:cubicBezTo>
                  <a:cubicBezTo>
                    <a:pt x="0" y="1087"/>
                    <a:pt x="94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3" y="2110"/>
                  </a:cubicBezTo>
                  <a:cubicBezTo>
                    <a:pt x="2013" y="1941"/>
                    <a:pt x="2281" y="1540"/>
                    <a:pt x="2279" y="1097"/>
                  </a:cubicBezTo>
                  <a:cubicBezTo>
                    <a:pt x="2279" y="492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1" name="Google Shape;561;p19"/>
            <p:cNvSpPr/>
            <p:nvPr/>
          </p:nvSpPr>
          <p:spPr>
            <a:xfrm>
              <a:off x="811125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3" y="0"/>
                  </a:moveTo>
                  <a:cubicBezTo>
                    <a:pt x="739" y="0"/>
                    <a:pt x="339" y="268"/>
                    <a:pt x="170" y="678"/>
                  </a:cubicBezTo>
                  <a:cubicBezTo>
                    <a:pt x="0" y="1087"/>
                    <a:pt x="93" y="1559"/>
                    <a:pt x="407" y="1873"/>
                  </a:cubicBezTo>
                  <a:cubicBezTo>
                    <a:pt x="616" y="2083"/>
                    <a:pt x="897" y="2194"/>
                    <a:pt x="1182" y="2194"/>
                  </a:cubicBezTo>
                  <a:cubicBezTo>
                    <a:pt x="1324" y="2194"/>
                    <a:pt x="1466" y="2166"/>
                    <a:pt x="1602" y="2110"/>
                  </a:cubicBezTo>
                  <a:cubicBezTo>
                    <a:pt x="2011" y="1941"/>
                    <a:pt x="2279" y="1540"/>
                    <a:pt x="2279" y="1097"/>
                  </a:cubicBezTo>
                  <a:cubicBezTo>
                    <a:pt x="2279" y="492"/>
                    <a:pt x="1788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2" name="Google Shape;562;p19"/>
            <p:cNvSpPr/>
            <p:nvPr/>
          </p:nvSpPr>
          <p:spPr>
            <a:xfrm>
              <a:off x="100497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9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4" y="2194"/>
                    <a:pt x="1467" y="2166"/>
                    <a:pt x="1603" y="2110"/>
                  </a:cubicBezTo>
                  <a:cubicBezTo>
                    <a:pt x="2014" y="1941"/>
                    <a:pt x="2280" y="1540"/>
                    <a:pt x="2280" y="1097"/>
                  </a:cubicBezTo>
                  <a:cubicBezTo>
                    <a:pt x="2280" y="492"/>
                    <a:pt x="1790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3" name="Google Shape;563;p19"/>
            <p:cNvSpPr/>
            <p:nvPr/>
          </p:nvSpPr>
          <p:spPr>
            <a:xfrm>
              <a:off x="1201025" y="-1313925"/>
              <a:ext cx="57000" cy="54875"/>
            </a:xfrm>
            <a:custGeom>
              <a:avLst/>
              <a:gdLst/>
              <a:ahLst/>
              <a:cxnLst/>
              <a:rect l="l" t="t" r="r" b="b"/>
              <a:pathLst>
                <a:path w="2280" h="2195" extrusionOk="0">
                  <a:moveTo>
                    <a:pt x="1097" y="1"/>
                  </a:moveTo>
                  <a:cubicBezTo>
                    <a:pt x="956" y="1"/>
                    <a:pt x="813" y="28"/>
                    <a:pt x="678" y="84"/>
                  </a:cubicBezTo>
                  <a:cubicBezTo>
                    <a:pt x="267" y="254"/>
                    <a:pt x="0" y="654"/>
                    <a:pt x="0" y="1097"/>
                  </a:cubicBezTo>
                  <a:cubicBezTo>
                    <a:pt x="0" y="1702"/>
                    <a:pt x="491" y="2194"/>
                    <a:pt x="1097" y="2194"/>
                  </a:cubicBezTo>
                  <a:cubicBezTo>
                    <a:pt x="1540" y="2194"/>
                    <a:pt x="1941" y="1926"/>
                    <a:pt x="2110" y="1517"/>
                  </a:cubicBezTo>
                  <a:cubicBezTo>
                    <a:pt x="2280" y="1107"/>
                    <a:pt x="2185" y="635"/>
                    <a:pt x="1872" y="321"/>
                  </a:cubicBezTo>
                  <a:cubicBezTo>
                    <a:pt x="1662" y="112"/>
                    <a:pt x="138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4" name="Google Shape;564;p19"/>
            <p:cNvSpPr/>
            <p:nvPr/>
          </p:nvSpPr>
          <p:spPr>
            <a:xfrm>
              <a:off x="4255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6" y="1"/>
                  </a:moveTo>
                  <a:cubicBezTo>
                    <a:pt x="491" y="1"/>
                    <a:pt x="0" y="492"/>
                    <a:pt x="0" y="1098"/>
                  </a:cubicBezTo>
                  <a:cubicBezTo>
                    <a:pt x="0" y="1703"/>
                    <a:pt x="491" y="2194"/>
                    <a:pt x="1096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6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5" name="Google Shape;565;p19"/>
            <p:cNvSpPr/>
            <p:nvPr/>
          </p:nvSpPr>
          <p:spPr>
            <a:xfrm>
              <a:off x="619400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2" y="1703"/>
                    <a:pt x="2192" y="1098"/>
                  </a:cubicBezTo>
                  <a:cubicBezTo>
                    <a:pt x="2192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6" name="Google Shape;566;p19"/>
            <p:cNvSpPr/>
            <p:nvPr/>
          </p:nvSpPr>
          <p:spPr>
            <a:xfrm>
              <a:off x="811225" y="-1165550"/>
              <a:ext cx="59000" cy="54850"/>
            </a:xfrm>
            <a:custGeom>
              <a:avLst/>
              <a:gdLst/>
              <a:ahLst/>
              <a:cxnLst/>
              <a:rect l="l" t="t" r="r" b="b"/>
              <a:pathLst>
                <a:path w="2360" h="2194" extrusionOk="0">
                  <a:moveTo>
                    <a:pt x="1180" y="1"/>
                  </a:moveTo>
                  <a:cubicBezTo>
                    <a:pt x="1122" y="1"/>
                    <a:pt x="1064" y="5"/>
                    <a:pt x="1005" y="15"/>
                  </a:cubicBezTo>
                  <a:cubicBezTo>
                    <a:pt x="407" y="112"/>
                    <a:pt x="1" y="676"/>
                    <a:pt x="98" y="1274"/>
                  </a:cubicBezTo>
                  <a:cubicBezTo>
                    <a:pt x="185" y="1812"/>
                    <a:pt x="650" y="2194"/>
                    <a:pt x="1178" y="2194"/>
                  </a:cubicBezTo>
                  <a:cubicBezTo>
                    <a:pt x="1236" y="2194"/>
                    <a:pt x="1296" y="2189"/>
                    <a:pt x="1355" y="2179"/>
                  </a:cubicBezTo>
                  <a:cubicBezTo>
                    <a:pt x="1953" y="2083"/>
                    <a:pt x="2359" y="1520"/>
                    <a:pt x="2262" y="922"/>
                  </a:cubicBezTo>
                  <a:cubicBezTo>
                    <a:pt x="2175" y="383"/>
                    <a:pt x="1708" y="1"/>
                    <a:pt x="118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7" name="Google Shape;567;p19"/>
            <p:cNvSpPr/>
            <p:nvPr/>
          </p:nvSpPr>
          <p:spPr>
            <a:xfrm>
              <a:off x="1004975" y="-11655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1"/>
                  </a:moveTo>
                  <a:cubicBezTo>
                    <a:pt x="740" y="1"/>
                    <a:pt x="341" y="267"/>
                    <a:pt x="170" y="678"/>
                  </a:cubicBezTo>
                  <a:cubicBezTo>
                    <a:pt x="1" y="1087"/>
                    <a:pt x="95" y="1558"/>
                    <a:pt x="409" y="1872"/>
                  </a:cubicBezTo>
                  <a:cubicBezTo>
                    <a:pt x="619" y="2082"/>
                    <a:pt x="899" y="2194"/>
                    <a:pt x="1185" y="2194"/>
                  </a:cubicBezTo>
                  <a:cubicBezTo>
                    <a:pt x="1326" y="2194"/>
                    <a:pt x="1468" y="2166"/>
                    <a:pt x="1603" y="2110"/>
                  </a:cubicBezTo>
                  <a:cubicBezTo>
                    <a:pt x="2014" y="1940"/>
                    <a:pt x="2280" y="1541"/>
                    <a:pt x="2280" y="1098"/>
                  </a:cubicBezTo>
                  <a:cubicBezTo>
                    <a:pt x="2280" y="491"/>
                    <a:pt x="1790" y="1"/>
                    <a:pt x="118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8" name="Google Shape;568;p19"/>
            <p:cNvSpPr/>
            <p:nvPr/>
          </p:nvSpPr>
          <p:spPr>
            <a:xfrm>
              <a:off x="12010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69" name="Google Shape;569;p19"/>
          <p:cNvGrpSpPr/>
          <p:nvPr/>
        </p:nvGrpSpPr>
        <p:grpSpPr>
          <a:xfrm>
            <a:off x="-292948" y="1356929"/>
            <a:ext cx="1948347" cy="763604"/>
            <a:chOff x="8029221" y="500015"/>
            <a:chExt cx="1180530" cy="462678"/>
          </a:xfrm>
        </p:grpSpPr>
        <p:sp>
          <p:nvSpPr>
            <p:cNvPr id="570" name="Google Shape;570;p19"/>
            <p:cNvSpPr/>
            <p:nvPr/>
          </p:nvSpPr>
          <p:spPr>
            <a:xfrm rot="5400000">
              <a:off x="8501610" y="27626"/>
              <a:ext cx="235751" cy="1180530"/>
            </a:xfrm>
            <a:custGeom>
              <a:avLst/>
              <a:gdLst/>
              <a:ahLst/>
              <a:cxnLst/>
              <a:rect l="l" t="t" r="r" b="b"/>
              <a:pathLst>
                <a:path w="5719" h="28638" extrusionOk="0">
                  <a:moveTo>
                    <a:pt x="3916" y="1"/>
                  </a:moveTo>
                  <a:lnTo>
                    <a:pt x="0" y="5127"/>
                  </a:lnTo>
                  <a:lnTo>
                    <a:pt x="3510" y="9721"/>
                  </a:lnTo>
                  <a:lnTo>
                    <a:pt x="0" y="14316"/>
                  </a:lnTo>
                  <a:lnTo>
                    <a:pt x="3510" y="18911"/>
                  </a:lnTo>
                  <a:lnTo>
                    <a:pt x="0" y="23508"/>
                  </a:lnTo>
                  <a:lnTo>
                    <a:pt x="3916" y="28637"/>
                  </a:lnTo>
                  <a:lnTo>
                    <a:pt x="5312" y="27573"/>
                  </a:lnTo>
                  <a:lnTo>
                    <a:pt x="2208" y="23508"/>
                  </a:lnTo>
                  <a:lnTo>
                    <a:pt x="5718" y="18910"/>
                  </a:lnTo>
                  <a:lnTo>
                    <a:pt x="2208" y="14316"/>
                  </a:lnTo>
                  <a:lnTo>
                    <a:pt x="5718" y="9721"/>
                  </a:lnTo>
                  <a:lnTo>
                    <a:pt x="2208" y="5127"/>
                  </a:lnTo>
                  <a:lnTo>
                    <a:pt x="5311" y="1067"/>
                  </a:lnTo>
                  <a:lnTo>
                    <a:pt x="391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1" name="Google Shape;571;p19"/>
            <p:cNvSpPr/>
            <p:nvPr/>
          </p:nvSpPr>
          <p:spPr>
            <a:xfrm rot="5400000">
              <a:off x="8501590" y="254532"/>
              <a:ext cx="235793" cy="1180530"/>
            </a:xfrm>
            <a:custGeom>
              <a:avLst/>
              <a:gdLst/>
              <a:ahLst/>
              <a:cxnLst/>
              <a:rect l="l" t="t" r="r" b="b"/>
              <a:pathLst>
                <a:path w="5720" h="28638" extrusionOk="0">
                  <a:moveTo>
                    <a:pt x="3919" y="1"/>
                  </a:moveTo>
                  <a:lnTo>
                    <a:pt x="1" y="5127"/>
                  </a:lnTo>
                  <a:lnTo>
                    <a:pt x="3512" y="9721"/>
                  </a:lnTo>
                  <a:lnTo>
                    <a:pt x="2" y="14316"/>
                  </a:lnTo>
                  <a:lnTo>
                    <a:pt x="3512" y="18911"/>
                  </a:lnTo>
                  <a:lnTo>
                    <a:pt x="2" y="23508"/>
                  </a:lnTo>
                  <a:lnTo>
                    <a:pt x="3919" y="28637"/>
                  </a:lnTo>
                  <a:lnTo>
                    <a:pt x="5313" y="27573"/>
                  </a:lnTo>
                  <a:lnTo>
                    <a:pt x="2209" y="23508"/>
                  </a:lnTo>
                  <a:lnTo>
                    <a:pt x="5719" y="18910"/>
                  </a:lnTo>
                  <a:lnTo>
                    <a:pt x="2209" y="14316"/>
                  </a:lnTo>
                  <a:lnTo>
                    <a:pt x="5719" y="9721"/>
                  </a:lnTo>
                  <a:lnTo>
                    <a:pt x="2211" y="5127"/>
                  </a:lnTo>
                  <a:lnTo>
                    <a:pt x="5313" y="1067"/>
                  </a:lnTo>
                  <a:lnTo>
                    <a:pt x="391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6078376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 ">
  <p:cSld name="Title + Six Columns "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20"/>
          <p:cNvSpPr/>
          <p:nvPr/>
        </p:nvSpPr>
        <p:spPr>
          <a:xfrm>
            <a:off x="383734" y="-190634"/>
            <a:ext cx="515239" cy="3497291"/>
          </a:xfrm>
          <a:custGeom>
            <a:avLst/>
            <a:gdLst/>
            <a:ahLst/>
            <a:cxnLst/>
            <a:rect l="l" t="t" r="r" b="b"/>
            <a:pathLst>
              <a:path w="7702" h="52279" extrusionOk="0">
                <a:moveTo>
                  <a:pt x="0" y="0"/>
                </a:moveTo>
                <a:lnTo>
                  <a:pt x="0" y="52279"/>
                </a:lnTo>
                <a:lnTo>
                  <a:pt x="7702" y="52279"/>
                </a:lnTo>
                <a:lnTo>
                  <a:pt x="770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74" name="Google Shape;574;p20"/>
          <p:cNvGrpSpPr/>
          <p:nvPr/>
        </p:nvGrpSpPr>
        <p:grpSpPr>
          <a:xfrm>
            <a:off x="1000565" y="0"/>
            <a:ext cx="368569" cy="1513403"/>
            <a:chOff x="674223" y="0"/>
            <a:chExt cx="276427" cy="1135052"/>
          </a:xfrm>
        </p:grpSpPr>
        <p:sp>
          <p:nvSpPr>
            <p:cNvPr id="575" name="Google Shape;575;p20"/>
            <p:cNvSpPr/>
            <p:nvPr/>
          </p:nvSpPr>
          <p:spPr>
            <a:xfrm rot="5400000">
              <a:off x="874598" y="1462"/>
              <a:ext cx="77514" cy="74591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4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4" y="2110"/>
                  </a:cubicBezTo>
                  <a:cubicBezTo>
                    <a:pt x="2013" y="1941"/>
                    <a:pt x="2280" y="1540"/>
                    <a:pt x="2280" y="1097"/>
                  </a:cubicBezTo>
                  <a:cubicBezTo>
                    <a:pt x="2280" y="491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6" name="Google Shape;576;p20"/>
            <p:cNvSpPr/>
            <p:nvPr/>
          </p:nvSpPr>
          <p:spPr>
            <a:xfrm rot="5400000">
              <a:off x="874581" y="265124"/>
              <a:ext cx="77548" cy="74591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4" y="0"/>
                  </a:moveTo>
                  <a:cubicBezTo>
                    <a:pt x="741" y="0"/>
                    <a:pt x="340" y="268"/>
                    <a:pt x="171" y="678"/>
                  </a:cubicBezTo>
                  <a:cubicBezTo>
                    <a:pt x="0" y="1087"/>
                    <a:pt x="94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3" y="2110"/>
                  </a:cubicBezTo>
                  <a:cubicBezTo>
                    <a:pt x="2013" y="1941"/>
                    <a:pt x="2281" y="1540"/>
                    <a:pt x="2279" y="1097"/>
                  </a:cubicBezTo>
                  <a:cubicBezTo>
                    <a:pt x="2279" y="492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7" name="Google Shape;577;p20"/>
            <p:cNvSpPr/>
            <p:nvPr/>
          </p:nvSpPr>
          <p:spPr>
            <a:xfrm rot="5400000">
              <a:off x="874598" y="528786"/>
              <a:ext cx="77514" cy="74591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3" y="0"/>
                  </a:moveTo>
                  <a:cubicBezTo>
                    <a:pt x="739" y="0"/>
                    <a:pt x="339" y="268"/>
                    <a:pt x="170" y="678"/>
                  </a:cubicBezTo>
                  <a:cubicBezTo>
                    <a:pt x="0" y="1087"/>
                    <a:pt x="93" y="1559"/>
                    <a:pt x="407" y="1873"/>
                  </a:cubicBezTo>
                  <a:cubicBezTo>
                    <a:pt x="616" y="2083"/>
                    <a:pt x="897" y="2194"/>
                    <a:pt x="1182" y="2194"/>
                  </a:cubicBezTo>
                  <a:cubicBezTo>
                    <a:pt x="1324" y="2194"/>
                    <a:pt x="1466" y="2166"/>
                    <a:pt x="1602" y="2110"/>
                  </a:cubicBezTo>
                  <a:cubicBezTo>
                    <a:pt x="2011" y="1941"/>
                    <a:pt x="2279" y="1540"/>
                    <a:pt x="2279" y="1097"/>
                  </a:cubicBezTo>
                  <a:cubicBezTo>
                    <a:pt x="2279" y="492"/>
                    <a:pt x="1788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8" name="Google Shape;578;p20"/>
            <p:cNvSpPr/>
            <p:nvPr/>
          </p:nvSpPr>
          <p:spPr>
            <a:xfrm rot="5400000">
              <a:off x="874581" y="792414"/>
              <a:ext cx="77548" cy="74591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9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4" y="2194"/>
                    <a:pt x="1467" y="2166"/>
                    <a:pt x="1603" y="2110"/>
                  </a:cubicBezTo>
                  <a:cubicBezTo>
                    <a:pt x="2014" y="1941"/>
                    <a:pt x="2280" y="1540"/>
                    <a:pt x="2280" y="1097"/>
                  </a:cubicBezTo>
                  <a:cubicBezTo>
                    <a:pt x="2280" y="492"/>
                    <a:pt x="1790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9" name="Google Shape;579;p20"/>
            <p:cNvSpPr/>
            <p:nvPr/>
          </p:nvSpPr>
          <p:spPr>
            <a:xfrm rot="5400000">
              <a:off x="874581" y="1058982"/>
              <a:ext cx="77514" cy="74625"/>
            </a:xfrm>
            <a:custGeom>
              <a:avLst/>
              <a:gdLst/>
              <a:ahLst/>
              <a:cxnLst/>
              <a:rect l="l" t="t" r="r" b="b"/>
              <a:pathLst>
                <a:path w="2280" h="2195" extrusionOk="0">
                  <a:moveTo>
                    <a:pt x="1097" y="1"/>
                  </a:moveTo>
                  <a:cubicBezTo>
                    <a:pt x="956" y="1"/>
                    <a:pt x="813" y="28"/>
                    <a:pt x="678" y="84"/>
                  </a:cubicBezTo>
                  <a:cubicBezTo>
                    <a:pt x="267" y="254"/>
                    <a:pt x="0" y="654"/>
                    <a:pt x="0" y="1097"/>
                  </a:cubicBezTo>
                  <a:cubicBezTo>
                    <a:pt x="0" y="1702"/>
                    <a:pt x="491" y="2194"/>
                    <a:pt x="1097" y="2194"/>
                  </a:cubicBezTo>
                  <a:cubicBezTo>
                    <a:pt x="1540" y="2194"/>
                    <a:pt x="1941" y="1926"/>
                    <a:pt x="2110" y="1517"/>
                  </a:cubicBezTo>
                  <a:cubicBezTo>
                    <a:pt x="2280" y="1107"/>
                    <a:pt x="2185" y="635"/>
                    <a:pt x="1872" y="321"/>
                  </a:cubicBezTo>
                  <a:cubicBezTo>
                    <a:pt x="1662" y="112"/>
                    <a:pt x="138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0" name="Google Shape;580;p20"/>
            <p:cNvSpPr/>
            <p:nvPr/>
          </p:nvSpPr>
          <p:spPr>
            <a:xfrm rot="5400000">
              <a:off x="674257" y="2924"/>
              <a:ext cx="74557" cy="7462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6" y="1"/>
                  </a:moveTo>
                  <a:cubicBezTo>
                    <a:pt x="491" y="1"/>
                    <a:pt x="0" y="492"/>
                    <a:pt x="0" y="1098"/>
                  </a:cubicBezTo>
                  <a:cubicBezTo>
                    <a:pt x="0" y="1703"/>
                    <a:pt x="491" y="2194"/>
                    <a:pt x="1096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6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1" name="Google Shape;581;p20"/>
            <p:cNvSpPr/>
            <p:nvPr/>
          </p:nvSpPr>
          <p:spPr>
            <a:xfrm rot="5400000">
              <a:off x="674257" y="266569"/>
              <a:ext cx="74557" cy="7462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2" y="1703"/>
                    <a:pt x="2192" y="1098"/>
                  </a:cubicBezTo>
                  <a:cubicBezTo>
                    <a:pt x="2192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2" name="Google Shape;582;p20"/>
            <p:cNvSpPr/>
            <p:nvPr/>
          </p:nvSpPr>
          <p:spPr>
            <a:xfrm rot="5400000">
              <a:off x="671469" y="530282"/>
              <a:ext cx="80234" cy="74591"/>
            </a:xfrm>
            <a:custGeom>
              <a:avLst/>
              <a:gdLst/>
              <a:ahLst/>
              <a:cxnLst/>
              <a:rect l="l" t="t" r="r" b="b"/>
              <a:pathLst>
                <a:path w="2360" h="2194" extrusionOk="0">
                  <a:moveTo>
                    <a:pt x="1180" y="1"/>
                  </a:moveTo>
                  <a:cubicBezTo>
                    <a:pt x="1122" y="1"/>
                    <a:pt x="1064" y="5"/>
                    <a:pt x="1005" y="15"/>
                  </a:cubicBezTo>
                  <a:cubicBezTo>
                    <a:pt x="407" y="112"/>
                    <a:pt x="1" y="676"/>
                    <a:pt x="98" y="1274"/>
                  </a:cubicBezTo>
                  <a:cubicBezTo>
                    <a:pt x="185" y="1812"/>
                    <a:pt x="650" y="2194"/>
                    <a:pt x="1178" y="2194"/>
                  </a:cubicBezTo>
                  <a:cubicBezTo>
                    <a:pt x="1236" y="2194"/>
                    <a:pt x="1296" y="2189"/>
                    <a:pt x="1355" y="2179"/>
                  </a:cubicBezTo>
                  <a:cubicBezTo>
                    <a:pt x="1953" y="2083"/>
                    <a:pt x="2359" y="1520"/>
                    <a:pt x="2262" y="922"/>
                  </a:cubicBezTo>
                  <a:cubicBezTo>
                    <a:pt x="2175" y="383"/>
                    <a:pt x="1708" y="1"/>
                    <a:pt x="118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3" name="Google Shape;583;p20"/>
            <p:cNvSpPr/>
            <p:nvPr/>
          </p:nvSpPr>
          <p:spPr>
            <a:xfrm rot="5400000">
              <a:off x="672778" y="792414"/>
              <a:ext cx="77548" cy="74591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1"/>
                  </a:moveTo>
                  <a:cubicBezTo>
                    <a:pt x="740" y="1"/>
                    <a:pt x="341" y="267"/>
                    <a:pt x="170" y="678"/>
                  </a:cubicBezTo>
                  <a:cubicBezTo>
                    <a:pt x="1" y="1087"/>
                    <a:pt x="95" y="1558"/>
                    <a:pt x="409" y="1872"/>
                  </a:cubicBezTo>
                  <a:cubicBezTo>
                    <a:pt x="619" y="2082"/>
                    <a:pt x="899" y="2194"/>
                    <a:pt x="1185" y="2194"/>
                  </a:cubicBezTo>
                  <a:cubicBezTo>
                    <a:pt x="1326" y="2194"/>
                    <a:pt x="1468" y="2166"/>
                    <a:pt x="1603" y="2110"/>
                  </a:cubicBezTo>
                  <a:cubicBezTo>
                    <a:pt x="2014" y="1940"/>
                    <a:pt x="2280" y="1541"/>
                    <a:pt x="2280" y="1098"/>
                  </a:cubicBezTo>
                  <a:cubicBezTo>
                    <a:pt x="2280" y="491"/>
                    <a:pt x="1790" y="1"/>
                    <a:pt x="118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4" name="Google Shape;584;p20"/>
            <p:cNvSpPr/>
            <p:nvPr/>
          </p:nvSpPr>
          <p:spPr>
            <a:xfrm rot="5400000">
              <a:off x="674257" y="1057503"/>
              <a:ext cx="74557" cy="7462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85" name="Google Shape;585;p20"/>
          <p:cNvSpPr/>
          <p:nvPr/>
        </p:nvSpPr>
        <p:spPr>
          <a:xfrm>
            <a:off x="10493134" y="251868"/>
            <a:ext cx="1301533" cy="39233"/>
          </a:xfrm>
          <a:custGeom>
            <a:avLst/>
            <a:gdLst/>
            <a:ahLst/>
            <a:cxnLst/>
            <a:rect l="l" t="t" r="r" b="b"/>
            <a:pathLst>
              <a:path w="39046" h="1177" extrusionOk="0">
                <a:moveTo>
                  <a:pt x="1" y="0"/>
                </a:moveTo>
                <a:lnTo>
                  <a:pt x="1" y="1176"/>
                </a:lnTo>
                <a:lnTo>
                  <a:pt x="39045" y="1176"/>
                </a:lnTo>
                <a:lnTo>
                  <a:pt x="39045" y="0"/>
                </a:lnTo>
                <a:close/>
              </a:path>
            </a:pathLst>
          </a:custGeom>
          <a:solidFill>
            <a:srgbClr val="C52E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6" name="Google Shape;586;p20"/>
          <p:cNvSpPr/>
          <p:nvPr/>
        </p:nvSpPr>
        <p:spPr>
          <a:xfrm>
            <a:off x="10218600" y="369534"/>
            <a:ext cx="1301467" cy="39233"/>
          </a:xfrm>
          <a:custGeom>
            <a:avLst/>
            <a:gdLst/>
            <a:ahLst/>
            <a:cxnLst/>
            <a:rect l="l" t="t" r="r" b="b"/>
            <a:pathLst>
              <a:path w="39044" h="1177" extrusionOk="0">
                <a:moveTo>
                  <a:pt x="1" y="1"/>
                </a:moveTo>
                <a:lnTo>
                  <a:pt x="1" y="1177"/>
                </a:lnTo>
                <a:lnTo>
                  <a:pt x="39044" y="1177"/>
                </a:lnTo>
                <a:lnTo>
                  <a:pt x="39044" y="1"/>
                </a:lnTo>
                <a:close/>
              </a:path>
            </a:pathLst>
          </a:custGeom>
          <a:solidFill>
            <a:srgbClr val="C52E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87" name="Google Shape;587;p20"/>
          <p:cNvGrpSpPr/>
          <p:nvPr/>
        </p:nvGrpSpPr>
        <p:grpSpPr>
          <a:xfrm>
            <a:off x="1" y="1929700"/>
            <a:ext cx="12192100" cy="4743200"/>
            <a:chOff x="0" y="1447275"/>
            <a:chExt cx="9144075" cy="3557400"/>
          </a:xfrm>
        </p:grpSpPr>
        <p:sp>
          <p:nvSpPr>
            <p:cNvPr id="588" name="Google Shape;588;p20"/>
            <p:cNvSpPr/>
            <p:nvPr/>
          </p:nvSpPr>
          <p:spPr>
            <a:xfrm>
              <a:off x="0" y="1447275"/>
              <a:ext cx="8082019" cy="3549670"/>
            </a:xfrm>
            <a:custGeom>
              <a:avLst/>
              <a:gdLst/>
              <a:ahLst/>
              <a:cxnLst/>
              <a:rect l="l" t="t" r="r" b="b"/>
              <a:pathLst>
                <a:path w="65108" h="29766" extrusionOk="0">
                  <a:moveTo>
                    <a:pt x="14884" y="0"/>
                  </a:moveTo>
                  <a:cubicBezTo>
                    <a:pt x="6664" y="0"/>
                    <a:pt x="1" y="6664"/>
                    <a:pt x="1" y="14882"/>
                  </a:cubicBezTo>
                  <a:cubicBezTo>
                    <a:pt x="1" y="23102"/>
                    <a:pt x="6664" y="29766"/>
                    <a:pt x="14884" y="29766"/>
                  </a:cubicBezTo>
                  <a:lnTo>
                    <a:pt x="65107" y="29766"/>
                  </a:lnTo>
                  <a:lnTo>
                    <a:pt x="6510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9" name="Google Shape;589;p20"/>
            <p:cNvSpPr/>
            <p:nvPr/>
          </p:nvSpPr>
          <p:spPr>
            <a:xfrm>
              <a:off x="6993675" y="1447275"/>
              <a:ext cx="2150400" cy="3557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90" name="Google Shape;590;p20"/>
          <p:cNvSpPr txBox="1">
            <a:spLocks noGrp="1"/>
          </p:cNvSpPr>
          <p:nvPr>
            <p:ph type="title"/>
          </p:nvPr>
        </p:nvSpPr>
        <p:spPr>
          <a:xfrm>
            <a:off x="1588800" y="593333"/>
            <a:ext cx="901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91" name="Google Shape;591;p20"/>
          <p:cNvSpPr txBox="1">
            <a:spLocks noGrp="1"/>
          </p:cNvSpPr>
          <p:nvPr>
            <p:ph type="title" idx="2"/>
          </p:nvPr>
        </p:nvSpPr>
        <p:spPr>
          <a:xfrm>
            <a:off x="1021184" y="2860200"/>
            <a:ext cx="3116000" cy="55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92" name="Google Shape;592;p20"/>
          <p:cNvSpPr/>
          <p:nvPr/>
        </p:nvSpPr>
        <p:spPr>
          <a:xfrm>
            <a:off x="10806401" y="698601"/>
            <a:ext cx="2525188" cy="2525188"/>
          </a:xfrm>
          <a:custGeom>
            <a:avLst/>
            <a:gdLst/>
            <a:ahLst/>
            <a:cxnLst/>
            <a:rect l="l" t="t" r="r" b="b"/>
            <a:pathLst>
              <a:path w="45398" h="45398" extrusionOk="0">
                <a:moveTo>
                  <a:pt x="22699" y="0"/>
                </a:moveTo>
                <a:cubicBezTo>
                  <a:pt x="16679" y="0"/>
                  <a:pt x="10906" y="2393"/>
                  <a:pt x="6649" y="6649"/>
                </a:cubicBezTo>
                <a:cubicBezTo>
                  <a:pt x="2391" y="10905"/>
                  <a:pt x="0" y="16678"/>
                  <a:pt x="0" y="22699"/>
                </a:cubicBezTo>
                <a:cubicBezTo>
                  <a:pt x="0" y="28719"/>
                  <a:pt x="2391" y="34492"/>
                  <a:pt x="6649" y="38750"/>
                </a:cubicBezTo>
                <a:cubicBezTo>
                  <a:pt x="10906" y="43006"/>
                  <a:pt x="16679" y="45397"/>
                  <a:pt x="22699" y="45397"/>
                </a:cubicBezTo>
                <a:cubicBezTo>
                  <a:pt x="28719" y="45397"/>
                  <a:pt x="34492" y="43006"/>
                  <a:pt x="38748" y="38750"/>
                </a:cubicBezTo>
                <a:cubicBezTo>
                  <a:pt x="43006" y="34492"/>
                  <a:pt x="45397" y="28719"/>
                  <a:pt x="45397" y="22699"/>
                </a:cubicBezTo>
                <a:cubicBezTo>
                  <a:pt x="45397" y="16678"/>
                  <a:pt x="43006" y="10905"/>
                  <a:pt x="38748" y="6649"/>
                </a:cubicBezTo>
                <a:cubicBezTo>
                  <a:pt x="34492" y="2393"/>
                  <a:pt x="28719" y="0"/>
                  <a:pt x="22699" y="0"/>
                </a:cubicBezTo>
                <a:close/>
              </a:path>
            </a:pathLst>
          </a:custGeom>
          <a:solidFill>
            <a:srgbClr val="C52E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3" name="Google Shape;593;p20"/>
          <p:cNvSpPr txBox="1">
            <a:spLocks noGrp="1"/>
          </p:cNvSpPr>
          <p:nvPr>
            <p:ph type="subTitle" idx="1"/>
          </p:nvPr>
        </p:nvSpPr>
        <p:spPr>
          <a:xfrm>
            <a:off x="1021217" y="3312933"/>
            <a:ext cx="3116000" cy="9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94" name="Google Shape;594;p20"/>
          <p:cNvSpPr txBox="1">
            <a:spLocks noGrp="1"/>
          </p:cNvSpPr>
          <p:nvPr>
            <p:ph type="title" idx="3"/>
          </p:nvPr>
        </p:nvSpPr>
        <p:spPr>
          <a:xfrm>
            <a:off x="4538005" y="2860200"/>
            <a:ext cx="3116000" cy="55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95" name="Google Shape;595;p20"/>
          <p:cNvSpPr txBox="1">
            <a:spLocks noGrp="1"/>
          </p:cNvSpPr>
          <p:nvPr>
            <p:ph type="subTitle" idx="4"/>
          </p:nvPr>
        </p:nvSpPr>
        <p:spPr>
          <a:xfrm>
            <a:off x="4538028" y="3312933"/>
            <a:ext cx="3116000" cy="9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96" name="Google Shape;596;p20"/>
          <p:cNvSpPr txBox="1">
            <a:spLocks noGrp="1"/>
          </p:cNvSpPr>
          <p:nvPr>
            <p:ph type="title" idx="5"/>
          </p:nvPr>
        </p:nvSpPr>
        <p:spPr>
          <a:xfrm>
            <a:off x="8054812" y="2860200"/>
            <a:ext cx="3116000" cy="55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97" name="Google Shape;597;p20"/>
          <p:cNvSpPr txBox="1">
            <a:spLocks noGrp="1"/>
          </p:cNvSpPr>
          <p:nvPr>
            <p:ph type="subTitle" idx="6"/>
          </p:nvPr>
        </p:nvSpPr>
        <p:spPr>
          <a:xfrm>
            <a:off x="8054821" y="3312933"/>
            <a:ext cx="3116000" cy="9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98" name="Google Shape;598;p20"/>
          <p:cNvSpPr txBox="1">
            <a:spLocks noGrp="1"/>
          </p:cNvSpPr>
          <p:nvPr>
            <p:ph type="title" idx="7"/>
          </p:nvPr>
        </p:nvSpPr>
        <p:spPr>
          <a:xfrm>
            <a:off x="1021167" y="4423011"/>
            <a:ext cx="3116000" cy="55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99" name="Google Shape;599;p20"/>
          <p:cNvSpPr txBox="1">
            <a:spLocks noGrp="1"/>
          </p:cNvSpPr>
          <p:nvPr>
            <p:ph type="subTitle" idx="8"/>
          </p:nvPr>
        </p:nvSpPr>
        <p:spPr>
          <a:xfrm>
            <a:off x="1021200" y="4875744"/>
            <a:ext cx="3116000" cy="9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00" name="Google Shape;600;p20"/>
          <p:cNvSpPr txBox="1">
            <a:spLocks noGrp="1"/>
          </p:cNvSpPr>
          <p:nvPr>
            <p:ph type="title" idx="9"/>
          </p:nvPr>
        </p:nvSpPr>
        <p:spPr>
          <a:xfrm>
            <a:off x="4537989" y="4423011"/>
            <a:ext cx="3116000" cy="55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01" name="Google Shape;601;p20"/>
          <p:cNvSpPr txBox="1">
            <a:spLocks noGrp="1"/>
          </p:cNvSpPr>
          <p:nvPr>
            <p:ph type="subTitle" idx="13"/>
          </p:nvPr>
        </p:nvSpPr>
        <p:spPr>
          <a:xfrm>
            <a:off x="4538011" y="4875744"/>
            <a:ext cx="3116000" cy="9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02" name="Google Shape;602;p20"/>
          <p:cNvSpPr txBox="1">
            <a:spLocks noGrp="1"/>
          </p:cNvSpPr>
          <p:nvPr>
            <p:ph type="title" idx="14"/>
          </p:nvPr>
        </p:nvSpPr>
        <p:spPr>
          <a:xfrm>
            <a:off x="8054795" y="4423011"/>
            <a:ext cx="3116000" cy="55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03" name="Google Shape;603;p20"/>
          <p:cNvSpPr txBox="1">
            <a:spLocks noGrp="1"/>
          </p:cNvSpPr>
          <p:nvPr>
            <p:ph type="subTitle" idx="15"/>
          </p:nvPr>
        </p:nvSpPr>
        <p:spPr>
          <a:xfrm>
            <a:off x="8054805" y="4875744"/>
            <a:ext cx="3116000" cy="9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6294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1">
  <p:cSld name="Title + Text 1"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21"/>
          <p:cNvSpPr/>
          <p:nvPr/>
        </p:nvSpPr>
        <p:spPr>
          <a:xfrm>
            <a:off x="0" y="2000333"/>
            <a:ext cx="6482000" cy="4376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6" name="Google Shape;606;p21"/>
          <p:cNvSpPr/>
          <p:nvPr/>
        </p:nvSpPr>
        <p:spPr>
          <a:xfrm>
            <a:off x="4993533" y="2466567"/>
            <a:ext cx="7369200" cy="333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7" name="Google Shape;607;p21"/>
          <p:cNvSpPr txBox="1">
            <a:spLocks noGrp="1"/>
          </p:cNvSpPr>
          <p:nvPr>
            <p:ph type="title"/>
          </p:nvPr>
        </p:nvSpPr>
        <p:spPr>
          <a:xfrm>
            <a:off x="1588800" y="593333"/>
            <a:ext cx="901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08" name="Google Shape;608;p21"/>
          <p:cNvGrpSpPr/>
          <p:nvPr/>
        </p:nvGrpSpPr>
        <p:grpSpPr>
          <a:xfrm rot="10800000">
            <a:off x="-81184" y="666673"/>
            <a:ext cx="1574040" cy="616904"/>
            <a:chOff x="8029221" y="500015"/>
            <a:chExt cx="1180530" cy="462678"/>
          </a:xfrm>
        </p:grpSpPr>
        <p:sp>
          <p:nvSpPr>
            <p:cNvPr id="609" name="Google Shape;609;p21"/>
            <p:cNvSpPr/>
            <p:nvPr/>
          </p:nvSpPr>
          <p:spPr>
            <a:xfrm rot="5400000">
              <a:off x="8501610" y="27626"/>
              <a:ext cx="235751" cy="1180530"/>
            </a:xfrm>
            <a:custGeom>
              <a:avLst/>
              <a:gdLst/>
              <a:ahLst/>
              <a:cxnLst/>
              <a:rect l="l" t="t" r="r" b="b"/>
              <a:pathLst>
                <a:path w="5719" h="28638" extrusionOk="0">
                  <a:moveTo>
                    <a:pt x="3916" y="1"/>
                  </a:moveTo>
                  <a:lnTo>
                    <a:pt x="0" y="5127"/>
                  </a:lnTo>
                  <a:lnTo>
                    <a:pt x="3510" y="9721"/>
                  </a:lnTo>
                  <a:lnTo>
                    <a:pt x="0" y="14316"/>
                  </a:lnTo>
                  <a:lnTo>
                    <a:pt x="3510" y="18911"/>
                  </a:lnTo>
                  <a:lnTo>
                    <a:pt x="0" y="23508"/>
                  </a:lnTo>
                  <a:lnTo>
                    <a:pt x="3916" y="28637"/>
                  </a:lnTo>
                  <a:lnTo>
                    <a:pt x="5312" y="27573"/>
                  </a:lnTo>
                  <a:lnTo>
                    <a:pt x="2208" y="23508"/>
                  </a:lnTo>
                  <a:lnTo>
                    <a:pt x="5718" y="18910"/>
                  </a:lnTo>
                  <a:lnTo>
                    <a:pt x="2208" y="14316"/>
                  </a:lnTo>
                  <a:lnTo>
                    <a:pt x="5718" y="9721"/>
                  </a:lnTo>
                  <a:lnTo>
                    <a:pt x="2208" y="5127"/>
                  </a:lnTo>
                  <a:lnTo>
                    <a:pt x="5311" y="1067"/>
                  </a:lnTo>
                  <a:lnTo>
                    <a:pt x="391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0" name="Google Shape;610;p21"/>
            <p:cNvSpPr/>
            <p:nvPr/>
          </p:nvSpPr>
          <p:spPr>
            <a:xfrm rot="5400000">
              <a:off x="8501590" y="254532"/>
              <a:ext cx="235793" cy="1180530"/>
            </a:xfrm>
            <a:custGeom>
              <a:avLst/>
              <a:gdLst/>
              <a:ahLst/>
              <a:cxnLst/>
              <a:rect l="l" t="t" r="r" b="b"/>
              <a:pathLst>
                <a:path w="5720" h="28638" extrusionOk="0">
                  <a:moveTo>
                    <a:pt x="3919" y="1"/>
                  </a:moveTo>
                  <a:lnTo>
                    <a:pt x="1" y="5127"/>
                  </a:lnTo>
                  <a:lnTo>
                    <a:pt x="3512" y="9721"/>
                  </a:lnTo>
                  <a:lnTo>
                    <a:pt x="2" y="14316"/>
                  </a:lnTo>
                  <a:lnTo>
                    <a:pt x="3512" y="18911"/>
                  </a:lnTo>
                  <a:lnTo>
                    <a:pt x="2" y="23508"/>
                  </a:lnTo>
                  <a:lnTo>
                    <a:pt x="3919" y="28637"/>
                  </a:lnTo>
                  <a:lnTo>
                    <a:pt x="5313" y="27573"/>
                  </a:lnTo>
                  <a:lnTo>
                    <a:pt x="2209" y="23508"/>
                  </a:lnTo>
                  <a:lnTo>
                    <a:pt x="5719" y="18910"/>
                  </a:lnTo>
                  <a:lnTo>
                    <a:pt x="2209" y="14316"/>
                  </a:lnTo>
                  <a:lnTo>
                    <a:pt x="5719" y="9721"/>
                  </a:lnTo>
                  <a:lnTo>
                    <a:pt x="2211" y="5127"/>
                  </a:lnTo>
                  <a:lnTo>
                    <a:pt x="5313" y="1067"/>
                  </a:lnTo>
                  <a:lnTo>
                    <a:pt x="391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11" name="Google Shape;611;p21"/>
          <p:cNvGrpSpPr/>
          <p:nvPr/>
        </p:nvGrpSpPr>
        <p:grpSpPr>
          <a:xfrm rot="10800000">
            <a:off x="10634310" y="664287"/>
            <a:ext cx="1564181" cy="621689"/>
            <a:chOff x="8031270" y="500028"/>
            <a:chExt cx="1173136" cy="466267"/>
          </a:xfrm>
        </p:grpSpPr>
        <p:grpSp>
          <p:nvGrpSpPr>
            <p:cNvPr id="612" name="Google Shape;612;p21"/>
            <p:cNvGrpSpPr/>
            <p:nvPr/>
          </p:nvGrpSpPr>
          <p:grpSpPr>
            <a:xfrm>
              <a:off x="8031270" y="680572"/>
              <a:ext cx="1173136" cy="285723"/>
              <a:chOff x="423350" y="-1313925"/>
              <a:chExt cx="834675" cy="203275"/>
            </a:xfrm>
          </p:grpSpPr>
          <p:sp>
            <p:nvSpPr>
              <p:cNvPr id="613" name="Google Shape;613;p21"/>
              <p:cNvSpPr/>
              <p:nvPr/>
            </p:nvSpPr>
            <p:spPr>
              <a:xfrm>
                <a:off x="423350" y="-1313925"/>
                <a:ext cx="57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4" extrusionOk="0">
                    <a:moveTo>
                      <a:pt x="1184" y="0"/>
                    </a:moveTo>
                    <a:cubicBezTo>
                      <a:pt x="740" y="0"/>
                      <a:pt x="341" y="268"/>
                      <a:pt x="170" y="678"/>
                    </a:cubicBezTo>
                    <a:cubicBezTo>
                      <a:pt x="1" y="1087"/>
                      <a:pt x="95" y="1559"/>
                      <a:pt x="408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5" y="2194"/>
                      <a:pt x="1468" y="2166"/>
                      <a:pt x="1604" y="2110"/>
                    </a:cubicBezTo>
                    <a:cubicBezTo>
                      <a:pt x="2013" y="1941"/>
                      <a:pt x="2280" y="1540"/>
                      <a:pt x="2280" y="1097"/>
                    </a:cubicBezTo>
                    <a:cubicBezTo>
                      <a:pt x="2280" y="491"/>
                      <a:pt x="1789" y="0"/>
                      <a:pt x="11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14" name="Google Shape;614;p21"/>
              <p:cNvSpPr/>
              <p:nvPr/>
            </p:nvSpPr>
            <p:spPr>
              <a:xfrm>
                <a:off x="617225" y="-13139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4" y="0"/>
                    </a:moveTo>
                    <a:cubicBezTo>
                      <a:pt x="741" y="0"/>
                      <a:pt x="340" y="268"/>
                      <a:pt x="171" y="678"/>
                    </a:cubicBezTo>
                    <a:cubicBezTo>
                      <a:pt x="0" y="1087"/>
                      <a:pt x="94" y="1559"/>
                      <a:pt x="408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5" y="2194"/>
                      <a:pt x="1468" y="2166"/>
                      <a:pt x="1603" y="2110"/>
                    </a:cubicBezTo>
                    <a:cubicBezTo>
                      <a:pt x="2013" y="1941"/>
                      <a:pt x="2281" y="1540"/>
                      <a:pt x="2279" y="1097"/>
                    </a:cubicBezTo>
                    <a:cubicBezTo>
                      <a:pt x="2279" y="492"/>
                      <a:pt x="1789" y="0"/>
                      <a:pt x="11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15" name="Google Shape;615;p21"/>
              <p:cNvSpPr/>
              <p:nvPr/>
            </p:nvSpPr>
            <p:spPr>
              <a:xfrm>
                <a:off x="811125" y="-1313925"/>
                <a:ext cx="57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4" extrusionOk="0">
                    <a:moveTo>
                      <a:pt x="1183" y="0"/>
                    </a:moveTo>
                    <a:cubicBezTo>
                      <a:pt x="739" y="0"/>
                      <a:pt x="339" y="268"/>
                      <a:pt x="170" y="678"/>
                    </a:cubicBezTo>
                    <a:cubicBezTo>
                      <a:pt x="0" y="1087"/>
                      <a:pt x="93" y="1559"/>
                      <a:pt x="407" y="1873"/>
                    </a:cubicBezTo>
                    <a:cubicBezTo>
                      <a:pt x="616" y="2083"/>
                      <a:pt x="897" y="2194"/>
                      <a:pt x="1182" y="2194"/>
                    </a:cubicBezTo>
                    <a:cubicBezTo>
                      <a:pt x="1324" y="2194"/>
                      <a:pt x="1466" y="2166"/>
                      <a:pt x="1602" y="2110"/>
                    </a:cubicBezTo>
                    <a:cubicBezTo>
                      <a:pt x="2011" y="1941"/>
                      <a:pt x="2279" y="1540"/>
                      <a:pt x="2279" y="1097"/>
                    </a:cubicBezTo>
                    <a:cubicBezTo>
                      <a:pt x="2279" y="492"/>
                      <a:pt x="1788" y="0"/>
                      <a:pt x="118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16" name="Google Shape;616;p21"/>
              <p:cNvSpPr/>
              <p:nvPr/>
            </p:nvSpPr>
            <p:spPr>
              <a:xfrm>
                <a:off x="1004975" y="-13139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0"/>
                    </a:moveTo>
                    <a:cubicBezTo>
                      <a:pt x="740" y="0"/>
                      <a:pt x="341" y="268"/>
                      <a:pt x="170" y="678"/>
                    </a:cubicBezTo>
                    <a:cubicBezTo>
                      <a:pt x="1" y="1087"/>
                      <a:pt x="95" y="1559"/>
                      <a:pt x="409" y="1873"/>
                    </a:cubicBezTo>
                    <a:cubicBezTo>
                      <a:pt x="618" y="2083"/>
                      <a:pt x="898" y="2194"/>
                      <a:pt x="1183" y="2194"/>
                    </a:cubicBezTo>
                    <a:cubicBezTo>
                      <a:pt x="1324" y="2194"/>
                      <a:pt x="1467" y="2166"/>
                      <a:pt x="1603" y="2110"/>
                    </a:cubicBezTo>
                    <a:cubicBezTo>
                      <a:pt x="2014" y="1941"/>
                      <a:pt x="2280" y="1540"/>
                      <a:pt x="2280" y="1097"/>
                    </a:cubicBezTo>
                    <a:cubicBezTo>
                      <a:pt x="2280" y="492"/>
                      <a:pt x="1790" y="0"/>
                      <a:pt x="118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17" name="Google Shape;617;p21"/>
              <p:cNvSpPr/>
              <p:nvPr/>
            </p:nvSpPr>
            <p:spPr>
              <a:xfrm>
                <a:off x="1201025" y="-1313925"/>
                <a:ext cx="57000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2195" extrusionOk="0">
                    <a:moveTo>
                      <a:pt x="1097" y="1"/>
                    </a:moveTo>
                    <a:cubicBezTo>
                      <a:pt x="956" y="1"/>
                      <a:pt x="813" y="28"/>
                      <a:pt x="678" y="84"/>
                    </a:cubicBezTo>
                    <a:cubicBezTo>
                      <a:pt x="267" y="254"/>
                      <a:pt x="0" y="654"/>
                      <a:pt x="0" y="1097"/>
                    </a:cubicBezTo>
                    <a:cubicBezTo>
                      <a:pt x="0" y="1702"/>
                      <a:pt x="491" y="2194"/>
                      <a:pt x="1097" y="2194"/>
                    </a:cubicBezTo>
                    <a:cubicBezTo>
                      <a:pt x="1540" y="2194"/>
                      <a:pt x="1941" y="1926"/>
                      <a:pt x="2110" y="1517"/>
                    </a:cubicBezTo>
                    <a:cubicBezTo>
                      <a:pt x="2280" y="1107"/>
                      <a:pt x="2185" y="635"/>
                      <a:pt x="1872" y="321"/>
                    </a:cubicBezTo>
                    <a:cubicBezTo>
                      <a:pt x="1662" y="112"/>
                      <a:pt x="1382" y="1"/>
                      <a:pt x="10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18" name="Google Shape;618;p21"/>
              <p:cNvSpPr/>
              <p:nvPr/>
            </p:nvSpPr>
            <p:spPr>
              <a:xfrm>
                <a:off x="4255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6" y="1"/>
                    </a:moveTo>
                    <a:cubicBezTo>
                      <a:pt x="491" y="1"/>
                      <a:pt x="0" y="492"/>
                      <a:pt x="0" y="1098"/>
                    </a:cubicBezTo>
                    <a:cubicBezTo>
                      <a:pt x="0" y="1703"/>
                      <a:pt x="491" y="2194"/>
                      <a:pt x="1096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19" name="Google Shape;619;p21"/>
              <p:cNvSpPr/>
              <p:nvPr/>
            </p:nvSpPr>
            <p:spPr>
              <a:xfrm>
                <a:off x="619400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2" y="1703"/>
                      <a:pt x="2192" y="1098"/>
                    </a:cubicBezTo>
                    <a:cubicBezTo>
                      <a:pt x="2192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20" name="Google Shape;620;p21"/>
              <p:cNvSpPr/>
              <p:nvPr/>
            </p:nvSpPr>
            <p:spPr>
              <a:xfrm>
                <a:off x="811225" y="-1165550"/>
                <a:ext cx="59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194" extrusionOk="0">
                    <a:moveTo>
                      <a:pt x="1180" y="1"/>
                    </a:moveTo>
                    <a:cubicBezTo>
                      <a:pt x="1122" y="1"/>
                      <a:pt x="1064" y="5"/>
                      <a:pt x="1005" y="15"/>
                    </a:cubicBezTo>
                    <a:cubicBezTo>
                      <a:pt x="407" y="112"/>
                      <a:pt x="1" y="676"/>
                      <a:pt x="98" y="1274"/>
                    </a:cubicBezTo>
                    <a:cubicBezTo>
                      <a:pt x="185" y="1812"/>
                      <a:pt x="650" y="2194"/>
                      <a:pt x="1178" y="2194"/>
                    </a:cubicBezTo>
                    <a:cubicBezTo>
                      <a:pt x="1236" y="2194"/>
                      <a:pt x="1296" y="2189"/>
                      <a:pt x="1355" y="2179"/>
                    </a:cubicBezTo>
                    <a:cubicBezTo>
                      <a:pt x="1953" y="2083"/>
                      <a:pt x="2359" y="1520"/>
                      <a:pt x="2262" y="922"/>
                    </a:cubicBezTo>
                    <a:cubicBezTo>
                      <a:pt x="2175" y="383"/>
                      <a:pt x="1708" y="1"/>
                      <a:pt x="118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21" name="Google Shape;621;p21"/>
              <p:cNvSpPr/>
              <p:nvPr/>
            </p:nvSpPr>
            <p:spPr>
              <a:xfrm>
                <a:off x="1004975" y="-11655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1"/>
                    </a:moveTo>
                    <a:cubicBezTo>
                      <a:pt x="740" y="1"/>
                      <a:pt x="341" y="267"/>
                      <a:pt x="170" y="678"/>
                    </a:cubicBezTo>
                    <a:cubicBezTo>
                      <a:pt x="1" y="1087"/>
                      <a:pt x="95" y="1558"/>
                      <a:pt x="409" y="1872"/>
                    </a:cubicBezTo>
                    <a:cubicBezTo>
                      <a:pt x="619" y="2082"/>
                      <a:pt x="899" y="2194"/>
                      <a:pt x="1185" y="2194"/>
                    </a:cubicBezTo>
                    <a:cubicBezTo>
                      <a:pt x="1326" y="2194"/>
                      <a:pt x="1468" y="2166"/>
                      <a:pt x="1603" y="2110"/>
                    </a:cubicBezTo>
                    <a:cubicBezTo>
                      <a:pt x="2014" y="1940"/>
                      <a:pt x="2280" y="1541"/>
                      <a:pt x="2280" y="1098"/>
                    </a:cubicBezTo>
                    <a:cubicBezTo>
                      <a:pt x="2280" y="491"/>
                      <a:pt x="1790" y="1"/>
                      <a:pt x="118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22" name="Google Shape;622;p21"/>
              <p:cNvSpPr/>
              <p:nvPr/>
            </p:nvSpPr>
            <p:spPr>
              <a:xfrm>
                <a:off x="12010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23" name="Google Shape;623;p21"/>
            <p:cNvGrpSpPr/>
            <p:nvPr/>
          </p:nvGrpSpPr>
          <p:grpSpPr>
            <a:xfrm>
              <a:off x="8032839" y="500028"/>
              <a:ext cx="1167022" cy="77167"/>
              <a:chOff x="425525" y="-1165550"/>
              <a:chExt cx="830325" cy="54900"/>
            </a:xfrm>
          </p:grpSpPr>
          <p:sp>
            <p:nvSpPr>
              <p:cNvPr id="624" name="Google Shape;624;p21"/>
              <p:cNvSpPr/>
              <p:nvPr/>
            </p:nvSpPr>
            <p:spPr>
              <a:xfrm>
                <a:off x="4255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6" y="1"/>
                    </a:moveTo>
                    <a:cubicBezTo>
                      <a:pt x="491" y="1"/>
                      <a:pt x="0" y="492"/>
                      <a:pt x="0" y="1098"/>
                    </a:cubicBezTo>
                    <a:cubicBezTo>
                      <a:pt x="0" y="1703"/>
                      <a:pt x="491" y="2194"/>
                      <a:pt x="1096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25" name="Google Shape;625;p21"/>
              <p:cNvSpPr/>
              <p:nvPr/>
            </p:nvSpPr>
            <p:spPr>
              <a:xfrm>
                <a:off x="619400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2" y="1703"/>
                      <a:pt x="2192" y="1098"/>
                    </a:cubicBezTo>
                    <a:cubicBezTo>
                      <a:pt x="2192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26" name="Google Shape;626;p21"/>
              <p:cNvSpPr/>
              <p:nvPr/>
            </p:nvSpPr>
            <p:spPr>
              <a:xfrm>
                <a:off x="811225" y="-1165550"/>
                <a:ext cx="59000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194" extrusionOk="0">
                    <a:moveTo>
                      <a:pt x="1180" y="1"/>
                    </a:moveTo>
                    <a:cubicBezTo>
                      <a:pt x="1122" y="1"/>
                      <a:pt x="1064" y="5"/>
                      <a:pt x="1005" y="15"/>
                    </a:cubicBezTo>
                    <a:cubicBezTo>
                      <a:pt x="407" y="112"/>
                      <a:pt x="1" y="676"/>
                      <a:pt x="98" y="1274"/>
                    </a:cubicBezTo>
                    <a:cubicBezTo>
                      <a:pt x="185" y="1812"/>
                      <a:pt x="650" y="2194"/>
                      <a:pt x="1178" y="2194"/>
                    </a:cubicBezTo>
                    <a:cubicBezTo>
                      <a:pt x="1236" y="2194"/>
                      <a:pt x="1296" y="2189"/>
                      <a:pt x="1355" y="2179"/>
                    </a:cubicBezTo>
                    <a:cubicBezTo>
                      <a:pt x="1953" y="2083"/>
                      <a:pt x="2359" y="1520"/>
                      <a:pt x="2262" y="922"/>
                    </a:cubicBezTo>
                    <a:cubicBezTo>
                      <a:pt x="2175" y="383"/>
                      <a:pt x="1708" y="1"/>
                      <a:pt x="118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27" name="Google Shape;627;p21"/>
              <p:cNvSpPr/>
              <p:nvPr/>
            </p:nvSpPr>
            <p:spPr>
              <a:xfrm>
                <a:off x="1004975" y="-1165525"/>
                <a:ext cx="57025" cy="5485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194" extrusionOk="0">
                    <a:moveTo>
                      <a:pt x="1183" y="1"/>
                    </a:moveTo>
                    <a:cubicBezTo>
                      <a:pt x="740" y="1"/>
                      <a:pt x="341" y="267"/>
                      <a:pt x="170" y="678"/>
                    </a:cubicBezTo>
                    <a:cubicBezTo>
                      <a:pt x="1" y="1087"/>
                      <a:pt x="95" y="1558"/>
                      <a:pt x="409" y="1872"/>
                    </a:cubicBezTo>
                    <a:cubicBezTo>
                      <a:pt x="619" y="2082"/>
                      <a:pt x="899" y="2194"/>
                      <a:pt x="1185" y="2194"/>
                    </a:cubicBezTo>
                    <a:cubicBezTo>
                      <a:pt x="1326" y="2194"/>
                      <a:pt x="1468" y="2166"/>
                      <a:pt x="1603" y="2110"/>
                    </a:cubicBezTo>
                    <a:cubicBezTo>
                      <a:pt x="2014" y="1940"/>
                      <a:pt x="2280" y="1541"/>
                      <a:pt x="2280" y="1098"/>
                    </a:cubicBezTo>
                    <a:cubicBezTo>
                      <a:pt x="2280" y="491"/>
                      <a:pt x="1790" y="1"/>
                      <a:pt x="118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28" name="Google Shape;628;p21"/>
              <p:cNvSpPr/>
              <p:nvPr/>
            </p:nvSpPr>
            <p:spPr>
              <a:xfrm>
                <a:off x="1201025" y="-1165525"/>
                <a:ext cx="5482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2195" extrusionOk="0">
                    <a:moveTo>
                      <a:pt x="1097" y="1"/>
                    </a:moveTo>
                    <a:cubicBezTo>
                      <a:pt x="492" y="1"/>
                      <a:pt x="0" y="492"/>
                      <a:pt x="0" y="1098"/>
                    </a:cubicBezTo>
                    <a:cubicBezTo>
                      <a:pt x="0" y="1703"/>
                      <a:pt x="492" y="2194"/>
                      <a:pt x="1097" y="2194"/>
                    </a:cubicBezTo>
                    <a:cubicBezTo>
                      <a:pt x="1702" y="2194"/>
                      <a:pt x="2193" y="1703"/>
                      <a:pt x="2193" y="1098"/>
                    </a:cubicBezTo>
                    <a:cubicBezTo>
                      <a:pt x="2193" y="492"/>
                      <a:pt x="1702" y="1"/>
                      <a:pt x="10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629" name="Google Shape;629;p21"/>
          <p:cNvSpPr txBox="1">
            <a:spLocks noGrp="1"/>
          </p:cNvSpPr>
          <p:nvPr>
            <p:ph type="title" idx="2"/>
          </p:nvPr>
        </p:nvSpPr>
        <p:spPr>
          <a:xfrm>
            <a:off x="5561967" y="3032900"/>
            <a:ext cx="4982800" cy="8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33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0" name="Google Shape;630;p21"/>
          <p:cNvSpPr txBox="1">
            <a:spLocks noGrp="1"/>
          </p:cNvSpPr>
          <p:nvPr>
            <p:ph type="subTitle" idx="1"/>
          </p:nvPr>
        </p:nvSpPr>
        <p:spPr>
          <a:xfrm>
            <a:off x="5562029" y="3920979"/>
            <a:ext cx="4982800" cy="12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1" name="Google Shape;631;p21"/>
          <p:cNvSpPr/>
          <p:nvPr/>
        </p:nvSpPr>
        <p:spPr>
          <a:xfrm>
            <a:off x="10996299" y="3714767"/>
            <a:ext cx="2218428" cy="4436572"/>
          </a:xfrm>
          <a:custGeom>
            <a:avLst/>
            <a:gdLst/>
            <a:ahLst/>
            <a:cxnLst/>
            <a:rect l="l" t="t" r="r" b="b"/>
            <a:pathLst>
              <a:path w="23492" h="46981" extrusionOk="0">
                <a:moveTo>
                  <a:pt x="23491" y="0"/>
                </a:moveTo>
                <a:cubicBezTo>
                  <a:pt x="10539" y="0"/>
                  <a:pt x="0" y="10536"/>
                  <a:pt x="0" y="23490"/>
                </a:cubicBezTo>
                <a:cubicBezTo>
                  <a:pt x="0" y="36443"/>
                  <a:pt x="10539" y="46980"/>
                  <a:pt x="23491" y="46980"/>
                </a:cubicBezTo>
                <a:lnTo>
                  <a:pt x="23491" y="42791"/>
                </a:lnTo>
                <a:cubicBezTo>
                  <a:pt x="12849" y="42791"/>
                  <a:pt x="4191" y="34133"/>
                  <a:pt x="4191" y="23490"/>
                </a:cubicBezTo>
                <a:cubicBezTo>
                  <a:pt x="4191" y="12848"/>
                  <a:pt x="12849" y="4189"/>
                  <a:pt x="23491" y="4189"/>
                </a:cubicBezTo>
                <a:lnTo>
                  <a:pt x="2349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707394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Title + Text 2"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22"/>
          <p:cNvSpPr txBox="1">
            <a:spLocks noGrp="1"/>
          </p:cNvSpPr>
          <p:nvPr>
            <p:ph type="title"/>
          </p:nvPr>
        </p:nvSpPr>
        <p:spPr>
          <a:xfrm>
            <a:off x="1588800" y="593333"/>
            <a:ext cx="901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4" name="Google Shape;634;p22"/>
          <p:cNvSpPr txBox="1">
            <a:spLocks noGrp="1"/>
          </p:cNvSpPr>
          <p:nvPr>
            <p:ph type="subTitle" idx="1"/>
          </p:nvPr>
        </p:nvSpPr>
        <p:spPr>
          <a:xfrm>
            <a:off x="3793400" y="2430167"/>
            <a:ext cx="4605200" cy="12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5" name="Google Shape;635;p22"/>
          <p:cNvSpPr/>
          <p:nvPr/>
        </p:nvSpPr>
        <p:spPr>
          <a:xfrm rot="-5400000">
            <a:off x="939303" y="663935"/>
            <a:ext cx="622389" cy="622389"/>
          </a:xfrm>
          <a:custGeom>
            <a:avLst/>
            <a:gdLst/>
            <a:ahLst/>
            <a:cxnLst/>
            <a:rect l="l" t="t" r="r" b="b"/>
            <a:pathLst>
              <a:path w="14866" h="14866" extrusionOk="0">
                <a:moveTo>
                  <a:pt x="7433" y="3197"/>
                </a:moveTo>
                <a:cubicBezTo>
                  <a:pt x="9768" y="3197"/>
                  <a:pt x="11669" y="5098"/>
                  <a:pt x="11669" y="7433"/>
                </a:cubicBezTo>
                <a:cubicBezTo>
                  <a:pt x="11669" y="9768"/>
                  <a:pt x="9768" y="11669"/>
                  <a:pt x="7433" y="11669"/>
                </a:cubicBezTo>
                <a:cubicBezTo>
                  <a:pt x="5098" y="11669"/>
                  <a:pt x="3197" y="9768"/>
                  <a:pt x="3197" y="7433"/>
                </a:cubicBezTo>
                <a:cubicBezTo>
                  <a:pt x="3197" y="5096"/>
                  <a:pt x="5098" y="3197"/>
                  <a:pt x="7433" y="3197"/>
                </a:cubicBezTo>
                <a:close/>
                <a:moveTo>
                  <a:pt x="7433" y="1"/>
                </a:moveTo>
                <a:cubicBezTo>
                  <a:pt x="3334" y="1"/>
                  <a:pt x="1" y="3336"/>
                  <a:pt x="1" y="7433"/>
                </a:cubicBezTo>
                <a:cubicBezTo>
                  <a:pt x="1" y="11532"/>
                  <a:pt x="3334" y="14865"/>
                  <a:pt x="7433" y="14865"/>
                </a:cubicBezTo>
                <a:cubicBezTo>
                  <a:pt x="11531" y="14865"/>
                  <a:pt x="14865" y="11532"/>
                  <a:pt x="14865" y="7433"/>
                </a:cubicBezTo>
                <a:cubicBezTo>
                  <a:pt x="14865" y="3336"/>
                  <a:pt x="11532" y="1"/>
                  <a:pt x="743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6" name="Google Shape;636;p22"/>
          <p:cNvSpPr/>
          <p:nvPr/>
        </p:nvSpPr>
        <p:spPr>
          <a:xfrm rot="-5400000">
            <a:off x="258370" y="663935"/>
            <a:ext cx="622389" cy="622389"/>
          </a:xfrm>
          <a:custGeom>
            <a:avLst/>
            <a:gdLst/>
            <a:ahLst/>
            <a:cxnLst/>
            <a:rect l="l" t="t" r="r" b="b"/>
            <a:pathLst>
              <a:path w="14866" h="14866" extrusionOk="0">
                <a:moveTo>
                  <a:pt x="7433" y="3197"/>
                </a:moveTo>
                <a:cubicBezTo>
                  <a:pt x="9768" y="3197"/>
                  <a:pt x="11669" y="5098"/>
                  <a:pt x="11669" y="7433"/>
                </a:cubicBezTo>
                <a:cubicBezTo>
                  <a:pt x="11669" y="9768"/>
                  <a:pt x="9768" y="11669"/>
                  <a:pt x="7433" y="11669"/>
                </a:cubicBezTo>
                <a:cubicBezTo>
                  <a:pt x="5098" y="11669"/>
                  <a:pt x="3197" y="9768"/>
                  <a:pt x="3197" y="7433"/>
                </a:cubicBezTo>
                <a:cubicBezTo>
                  <a:pt x="3197" y="5096"/>
                  <a:pt x="5098" y="3197"/>
                  <a:pt x="7433" y="3197"/>
                </a:cubicBezTo>
                <a:close/>
                <a:moveTo>
                  <a:pt x="7433" y="1"/>
                </a:moveTo>
                <a:cubicBezTo>
                  <a:pt x="3334" y="1"/>
                  <a:pt x="1" y="3336"/>
                  <a:pt x="1" y="7433"/>
                </a:cubicBezTo>
                <a:cubicBezTo>
                  <a:pt x="1" y="11532"/>
                  <a:pt x="3334" y="14865"/>
                  <a:pt x="7433" y="14865"/>
                </a:cubicBezTo>
                <a:cubicBezTo>
                  <a:pt x="11531" y="14865"/>
                  <a:pt x="14865" y="11532"/>
                  <a:pt x="14865" y="7433"/>
                </a:cubicBezTo>
                <a:cubicBezTo>
                  <a:pt x="14865" y="3336"/>
                  <a:pt x="11532" y="1"/>
                  <a:pt x="743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7" name="Google Shape;637;p22"/>
          <p:cNvSpPr/>
          <p:nvPr/>
        </p:nvSpPr>
        <p:spPr>
          <a:xfrm rot="-5400000">
            <a:off x="-422564" y="663935"/>
            <a:ext cx="622389" cy="622389"/>
          </a:xfrm>
          <a:custGeom>
            <a:avLst/>
            <a:gdLst/>
            <a:ahLst/>
            <a:cxnLst/>
            <a:rect l="l" t="t" r="r" b="b"/>
            <a:pathLst>
              <a:path w="14866" h="14866" extrusionOk="0">
                <a:moveTo>
                  <a:pt x="7433" y="3197"/>
                </a:moveTo>
                <a:cubicBezTo>
                  <a:pt x="9768" y="3197"/>
                  <a:pt x="11669" y="5098"/>
                  <a:pt x="11669" y="7433"/>
                </a:cubicBezTo>
                <a:cubicBezTo>
                  <a:pt x="11669" y="9768"/>
                  <a:pt x="9768" y="11669"/>
                  <a:pt x="7433" y="11669"/>
                </a:cubicBezTo>
                <a:cubicBezTo>
                  <a:pt x="5098" y="11669"/>
                  <a:pt x="3197" y="9768"/>
                  <a:pt x="3197" y="7433"/>
                </a:cubicBezTo>
                <a:cubicBezTo>
                  <a:pt x="3197" y="5096"/>
                  <a:pt x="5098" y="3197"/>
                  <a:pt x="7433" y="3197"/>
                </a:cubicBezTo>
                <a:close/>
                <a:moveTo>
                  <a:pt x="7433" y="1"/>
                </a:moveTo>
                <a:cubicBezTo>
                  <a:pt x="3334" y="1"/>
                  <a:pt x="1" y="3336"/>
                  <a:pt x="1" y="7433"/>
                </a:cubicBezTo>
                <a:cubicBezTo>
                  <a:pt x="1" y="11532"/>
                  <a:pt x="3334" y="14865"/>
                  <a:pt x="7433" y="14865"/>
                </a:cubicBezTo>
                <a:cubicBezTo>
                  <a:pt x="11531" y="14865"/>
                  <a:pt x="14865" y="11532"/>
                  <a:pt x="14865" y="7433"/>
                </a:cubicBezTo>
                <a:cubicBezTo>
                  <a:pt x="14865" y="3336"/>
                  <a:pt x="11532" y="1"/>
                  <a:pt x="74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38" name="Google Shape;638;p22"/>
          <p:cNvGrpSpPr/>
          <p:nvPr/>
        </p:nvGrpSpPr>
        <p:grpSpPr>
          <a:xfrm>
            <a:off x="11202771" y="164614"/>
            <a:ext cx="658912" cy="4214639"/>
            <a:chOff x="3250475" y="-1758600"/>
            <a:chExt cx="234700" cy="1501225"/>
          </a:xfrm>
        </p:grpSpPr>
        <p:sp>
          <p:nvSpPr>
            <p:cNvPr id="639" name="Google Shape;639;p22"/>
            <p:cNvSpPr/>
            <p:nvPr/>
          </p:nvSpPr>
          <p:spPr>
            <a:xfrm>
              <a:off x="3250550" y="-175860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0" name="Google Shape;640;p22"/>
            <p:cNvSpPr/>
            <p:nvPr/>
          </p:nvSpPr>
          <p:spPr>
            <a:xfrm>
              <a:off x="3250475" y="-1653125"/>
              <a:ext cx="234675" cy="234650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8"/>
                  </a:lnTo>
                  <a:lnTo>
                    <a:pt x="890" y="9385"/>
                  </a:lnTo>
                  <a:lnTo>
                    <a:pt x="9387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1" name="Google Shape;641;p22"/>
            <p:cNvSpPr/>
            <p:nvPr/>
          </p:nvSpPr>
          <p:spPr>
            <a:xfrm>
              <a:off x="3250550" y="-154750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2" name="Google Shape;642;p22"/>
            <p:cNvSpPr/>
            <p:nvPr/>
          </p:nvSpPr>
          <p:spPr>
            <a:xfrm>
              <a:off x="3250475" y="-1442025"/>
              <a:ext cx="234675" cy="234650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90" y="9385"/>
                  </a:lnTo>
                  <a:lnTo>
                    <a:pt x="9387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3" name="Google Shape;643;p22"/>
            <p:cNvSpPr/>
            <p:nvPr/>
          </p:nvSpPr>
          <p:spPr>
            <a:xfrm>
              <a:off x="3250550" y="-133642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4" name="Google Shape;644;p22"/>
            <p:cNvSpPr/>
            <p:nvPr/>
          </p:nvSpPr>
          <p:spPr>
            <a:xfrm>
              <a:off x="3250550" y="-123085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5" name="Google Shape;645;p22"/>
            <p:cNvSpPr/>
            <p:nvPr/>
          </p:nvSpPr>
          <p:spPr>
            <a:xfrm>
              <a:off x="3250525" y="-112540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0" y="8497"/>
                  </a:lnTo>
                  <a:lnTo>
                    <a:pt x="888" y="9386"/>
                  </a:lnTo>
                  <a:lnTo>
                    <a:pt x="9385" y="890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6" name="Google Shape;646;p22"/>
            <p:cNvSpPr/>
            <p:nvPr/>
          </p:nvSpPr>
          <p:spPr>
            <a:xfrm>
              <a:off x="3250550" y="-101977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7" name="Google Shape;647;p22"/>
            <p:cNvSpPr/>
            <p:nvPr/>
          </p:nvSpPr>
          <p:spPr>
            <a:xfrm>
              <a:off x="3250525" y="-91430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0" y="8497"/>
                  </a:lnTo>
                  <a:lnTo>
                    <a:pt x="888" y="9386"/>
                  </a:lnTo>
                  <a:lnTo>
                    <a:pt x="9385" y="889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8" name="Google Shape;648;p22"/>
            <p:cNvSpPr/>
            <p:nvPr/>
          </p:nvSpPr>
          <p:spPr>
            <a:xfrm>
              <a:off x="3250550" y="-80867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9" name="Google Shape;649;p22"/>
            <p:cNvSpPr/>
            <p:nvPr/>
          </p:nvSpPr>
          <p:spPr>
            <a:xfrm>
              <a:off x="3250525" y="-703225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1"/>
                  </a:moveTo>
                  <a:lnTo>
                    <a:pt x="0" y="8497"/>
                  </a:lnTo>
                  <a:lnTo>
                    <a:pt x="889" y="9387"/>
                  </a:lnTo>
                  <a:lnTo>
                    <a:pt x="9385" y="890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0" name="Google Shape;650;p22"/>
            <p:cNvSpPr/>
            <p:nvPr/>
          </p:nvSpPr>
          <p:spPr>
            <a:xfrm>
              <a:off x="3250550" y="-597575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1" name="Google Shape;651;p22"/>
            <p:cNvSpPr/>
            <p:nvPr/>
          </p:nvSpPr>
          <p:spPr>
            <a:xfrm>
              <a:off x="3250550" y="-49205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6"/>
                  </a:lnTo>
                  <a:lnTo>
                    <a:pt x="9385" y="890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9122665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Thanks + Credits"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23"/>
          <p:cNvSpPr/>
          <p:nvPr/>
        </p:nvSpPr>
        <p:spPr>
          <a:xfrm>
            <a:off x="257725" y="1337934"/>
            <a:ext cx="11676553" cy="5264495"/>
          </a:xfrm>
          <a:custGeom>
            <a:avLst/>
            <a:gdLst/>
            <a:ahLst/>
            <a:cxnLst/>
            <a:rect l="l" t="t" r="r" b="b"/>
            <a:pathLst>
              <a:path w="66334" h="38252" extrusionOk="0">
                <a:moveTo>
                  <a:pt x="0" y="1"/>
                </a:moveTo>
                <a:lnTo>
                  <a:pt x="0" y="38251"/>
                </a:lnTo>
                <a:lnTo>
                  <a:pt x="66334" y="38251"/>
                </a:lnTo>
                <a:lnTo>
                  <a:pt x="66334" y="1"/>
                </a:lnTo>
                <a:close/>
              </a:path>
            </a:pathLst>
          </a:custGeom>
          <a:solidFill>
            <a:srgbClr val="C52E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2"/>
              </a:solidFill>
            </a:endParaRPr>
          </a:p>
        </p:txBody>
      </p:sp>
      <p:sp>
        <p:nvSpPr>
          <p:cNvPr id="654" name="Google Shape;654;p23"/>
          <p:cNvSpPr txBox="1">
            <a:spLocks noGrp="1"/>
          </p:cNvSpPr>
          <p:nvPr>
            <p:ph type="ctrTitle"/>
          </p:nvPr>
        </p:nvSpPr>
        <p:spPr>
          <a:xfrm>
            <a:off x="1159467" y="1693997"/>
            <a:ext cx="5665200" cy="16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55" name="Google Shape;655;p23"/>
          <p:cNvSpPr txBox="1">
            <a:spLocks noGrp="1"/>
          </p:cNvSpPr>
          <p:nvPr>
            <p:ph type="subTitle" idx="1"/>
          </p:nvPr>
        </p:nvSpPr>
        <p:spPr>
          <a:xfrm>
            <a:off x="1159467" y="2714604"/>
            <a:ext cx="43436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867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56" name="Google Shape;656;p23"/>
          <p:cNvSpPr/>
          <p:nvPr/>
        </p:nvSpPr>
        <p:spPr>
          <a:xfrm>
            <a:off x="8728515" y="459267"/>
            <a:ext cx="957341" cy="3350696"/>
          </a:xfrm>
          <a:custGeom>
            <a:avLst/>
            <a:gdLst/>
            <a:ahLst/>
            <a:cxnLst/>
            <a:rect l="l" t="t" r="r" b="b"/>
            <a:pathLst>
              <a:path w="19044" h="66654" extrusionOk="0">
                <a:moveTo>
                  <a:pt x="9522" y="1"/>
                </a:moveTo>
                <a:cubicBezTo>
                  <a:pt x="4263" y="1"/>
                  <a:pt x="1" y="4265"/>
                  <a:pt x="1" y="9522"/>
                </a:cubicBezTo>
                <a:lnTo>
                  <a:pt x="1" y="66654"/>
                </a:lnTo>
                <a:lnTo>
                  <a:pt x="19044" y="66654"/>
                </a:lnTo>
                <a:lnTo>
                  <a:pt x="19044" y="9522"/>
                </a:lnTo>
                <a:cubicBezTo>
                  <a:pt x="19044" y="4263"/>
                  <a:pt x="14781" y="1"/>
                  <a:pt x="9522" y="1"/>
                </a:cubicBezTo>
                <a:close/>
              </a:path>
            </a:pathLst>
          </a:custGeom>
          <a:solidFill>
            <a:srgbClr val="E9B7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57" name="Google Shape;657;p23"/>
          <p:cNvSpPr/>
          <p:nvPr/>
        </p:nvSpPr>
        <p:spPr>
          <a:xfrm>
            <a:off x="8305100" y="773697"/>
            <a:ext cx="957341" cy="3350696"/>
          </a:xfrm>
          <a:custGeom>
            <a:avLst/>
            <a:gdLst/>
            <a:ahLst/>
            <a:cxnLst/>
            <a:rect l="l" t="t" r="r" b="b"/>
            <a:pathLst>
              <a:path w="19044" h="66654" extrusionOk="0">
                <a:moveTo>
                  <a:pt x="9522" y="0"/>
                </a:moveTo>
                <a:cubicBezTo>
                  <a:pt x="4263" y="0"/>
                  <a:pt x="1" y="4263"/>
                  <a:pt x="1" y="9522"/>
                </a:cubicBezTo>
                <a:lnTo>
                  <a:pt x="1" y="66653"/>
                </a:lnTo>
                <a:lnTo>
                  <a:pt x="19043" y="66653"/>
                </a:lnTo>
                <a:lnTo>
                  <a:pt x="19043" y="9522"/>
                </a:lnTo>
                <a:cubicBezTo>
                  <a:pt x="19043" y="4263"/>
                  <a:pt x="14781" y="0"/>
                  <a:pt x="9522" y="0"/>
                </a:cubicBezTo>
                <a:close/>
              </a:path>
            </a:pathLst>
          </a:custGeom>
          <a:solidFill>
            <a:srgbClr val="6C49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58" name="Google Shape;658;p23"/>
          <p:cNvSpPr/>
          <p:nvPr/>
        </p:nvSpPr>
        <p:spPr>
          <a:xfrm>
            <a:off x="5333807" y="1"/>
            <a:ext cx="6858157" cy="6857964"/>
          </a:xfrm>
          <a:custGeom>
            <a:avLst/>
            <a:gdLst/>
            <a:ahLst/>
            <a:cxnLst/>
            <a:rect l="l" t="t" r="r" b="b"/>
            <a:pathLst>
              <a:path w="71096" h="71094" extrusionOk="0">
                <a:moveTo>
                  <a:pt x="71096" y="0"/>
                </a:moveTo>
                <a:lnTo>
                  <a:pt x="1" y="71093"/>
                </a:lnTo>
                <a:lnTo>
                  <a:pt x="71096" y="71093"/>
                </a:lnTo>
                <a:lnTo>
                  <a:pt x="71096" y="0"/>
                </a:lnTo>
                <a:close/>
              </a:path>
            </a:pathLst>
          </a:custGeom>
          <a:solidFill>
            <a:srgbClr val="5EA5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59" name="Google Shape;659;p23"/>
          <p:cNvGrpSpPr/>
          <p:nvPr/>
        </p:nvGrpSpPr>
        <p:grpSpPr>
          <a:xfrm>
            <a:off x="230867" y="668066"/>
            <a:ext cx="2009815" cy="475999"/>
            <a:chOff x="173150" y="501049"/>
            <a:chExt cx="1507361" cy="356999"/>
          </a:xfrm>
        </p:grpSpPr>
        <p:sp>
          <p:nvSpPr>
            <p:cNvPr id="660" name="Google Shape;660;p23"/>
            <p:cNvSpPr/>
            <p:nvPr/>
          </p:nvSpPr>
          <p:spPr>
            <a:xfrm>
              <a:off x="173150" y="726138"/>
              <a:ext cx="137186" cy="131910"/>
            </a:xfrm>
            <a:custGeom>
              <a:avLst/>
              <a:gdLst/>
              <a:ahLst/>
              <a:cxnLst/>
              <a:rect l="l" t="t" r="r" b="b"/>
              <a:pathLst>
                <a:path w="3198" h="3075" extrusionOk="0">
                  <a:moveTo>
                    <a:pt x="1660" y="1"/>
                  </a:moveTo>
                  <a:cubicBezTo>
                    <a:pt x="1037" y="1"/>
                    <a:pt x="476" y="375"/>
                    <a:pt x="239" y="950"/>
                  </a:cubicBezTo>
                  <a:cubicBezTo>
                    <a:pt x="1" y="1524"/>
                    <a:pt x="132" y="2185"/>
                    <a:pt x="572" y="2624"/>
                  </a:cubicBezTo>
                  <a:cubicBezTo>
                    <a:pt x="867" y="2919"/>
                    <a:pt x="1260" y="3075"/>
                    <a:pt x="1660" y="3075"/>
                  </a:cubicBezTo>
                  <a:cubicBezTo>
                    <a:pt x="1858" y="3075"/>
                    <a:pt x="2057" y="3037"/>
                    <a:pt x="2247" y="2958"/>
                  </a:cubicBezTo>
                  <a:cubicBezTo>
                    <a:pt x="2822" y="2720"/>
                    <a:pt x="3197" y="2159"/>
                    <a:pt x="3197" y="1538"/>
                  </a:cubicBezTo>
                  <a:cubicBezTo>
                    <a:pt x="3197" y="688"/>
                    <a:pt x="2508" y="1"/>
                    <a:pt x="166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1" name="Google Shape;661;p23"/>
            <p:cNvSpPr/>
            <p:nvPr/>
          </p:nvSpPr>
          <p:spPr>
            <a:xfrm>
              <a:off x="479874" y="726138"/>
              <a:ext cx="137143" cy="131910"/>
            </a:xfrm>
            <a:custGeom>
              <a:avLst/>
              <a:gdLst/>
              <a:ahLst/>
              <a:cxnLst/>
              <a:rect l="l" t="t" r="r" b="b"/>
              <a:pathLst>
                <a:path w="3197" h="3075" extrusionOk="0">
                  <a:moveTo>
                    <a:pt x="1658" y="1"/>
                  </a:moveTo>
                  <a:cubicBezTo>
                    <a:pt x="1037" y="1"/>
                    <a:pt x="476" y="375"/>
                    <a:pt x="237" y="950"/>
                  </a:cubicBezTo>
                  <a:cubicBezTo>
                    <a:pt x="0" y="1524"/>
                    <a:pt x="131" y="2185"/>
                    <a:pt x="571" y="2624"/>
                  </a:cubicBezTo>
                  <a:cubicBezTo>
                    <a:pt x="866" y="2919"/>
                    <a:pt x="1260" y="3075"/>
                    <a:pt x="1660" y="3075"/>
                  </a:cubicBezTo>
                  <a:cubicBezTo>
                    <a:pt x="1858" y="3075"/>
                    <a:pt x="2057" y="3037"/>
                    <a:pt x="2247" y="2958"/>
                  </a:cubicBezTo>
                  <a:cubicBezTo>
                    <a:pt x="2821" y="2720"/>
                    <a:pt x="3197" y="2159"/>
                    <a:pt x="3197" y="1538"/>
                  </a:cubicBezTo>
                  <a:cubicBezTo>
                    <a:pt x="3195" y="688"/>
                    <a:pt x="2508" y="1"/>
                    <a:pt x="1658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2" name="Google Shape;662;p23"/>
            <p:cNvSpPr/>
            <p:nvPr/>
          </p:nvSpPr>
          <p:spPr>
            <a:xfrm>
              <a:off x="786554" y="726138"/>
              <a:ext cx="137100" cy="131910"/>
            </a:xfrm>
            <a:custGeom>
              <a:avLst/>
              <a:gdLst/>
              <a:ahLst/>
              <a:cxnLst/>
              <a:rect l="l" t="t" r="r" b="b"/>
              <a:pathLst>
                <a:path w="3196" h="3075" extrusionOk="0">
                  <a:moveTo>
                    <a:pt x="1659" y="1"/>
                  </a:moveTo>
                  <a:cubicBezTo>
                    <a:pt x="1037" y="1"/>
                    <a:pt x="476" y="375"/>
                    <a:pt x="238" y="950"/>
                  </a:cubicBezTo>
                  <a:cubicBezTo>
                    <a:pt x="1" y="1524"/>
                    <a:pt x="132" y="2185"/>
                    <a:pt x="572" y="2624"/>
                  </a:cubicBezTo>
                  <a:cubicBezTo>
                    <a:pt x="866" y="2919"/>
                    <a:pt x="1259" y="3075"/>
                    <a:pt x="1659" y="3075"/>
                  </a:cubicBezTo>
                  <a:cubicBezTo>
                    <a:pt x="1857" y="3075"/>
                    <a:pt x="2057" y="3037"/>
                    <a:pt x="2247" y="2958"/>
                  </a:cubicBezTo>
                  <a:cubicBezTo>
                    <a:pt x="2822" y="2720"/>
                    <a:pt x="3196" y="2159"/>
                    <a:pt x="3196" y="1538"/>
                  </a:cubicBezTo>
                  <a:cubicBezTo>
                    <a:pt x="3196" y="688"/>
                    <a:pt x="2508" y="1"/>
                    <a:pt x="1659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3" name="Google Shape;663;p23"/>
            <p:cNvSpPr/>
            <p:nvPr/>
          </p:nvSpPr>
          <p:spPr>
            <a:xfrm>
              <a:off x="1093192" y="726138"/>
              <a:ext cx="137186" cy="131910"/>
            </a:xfrm>
            <a:custGeom>
              <a:avLst/>
              <a:gdLst/>
              <a:ahLst/>
              <a:cxnLst/>
              <a:rect l="l" t="t" r="r" b="b"/>
              <a:pathLst>
                <a:path w="3198" h="3075" extrusionOk="0">
                  <a:moveTo>
                    <a:pt x="1660" y="1"/>
                  </a:moveTo>
                  <a:cubicBezTo>
                    <a:pt x="1037" y="1"/>
                    <a:pt x="478" y="375"/>
                    <a:pt x="239" y="950"/>
                  </a:cubicBezTo>
                  <a:cubicBezTo>
                    <a:pt x="1" y="1524"/>
                    <a:pt x="133" y="2185"/>
                    <a:pt x="572" y="2624"/>
                  </a:cubicBezTo>
                  <a:cubicBezTo>
                    <a:pt x="867" y="2919"/>
                    <a:pt x="1260" y="3075"/>
                    <a:pt x="1660" y="3075"/>
                  </a:cubicBezTo>
                  <a:cubicBezTo>
                    <a:pt x="1858" y="3075"/>
                    <a:pt x="2058" y="3037"/>
                    <a:pt x="2247" y="2958"/>
                  </a:cubicBezTo>
                  <a:cubicBezTo>
                    <a:pt x="2823" y="2720"/>
                    <a:pt x="3197" y="2159"/>
                    <a:pt x="3197" y="1538"/>
                  </a:cubicBezTo>
                  <a:cubicBezTo>
                    <a:pt x="3197" y="688"/>
                    <a:pt x="2508" y="1"/>
                    <a:pt x="166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4" name="Google Shape;664;p23"/>
            <p:cNvSpPr/>
            <p:nvPr/>
          </p:nvSpPr>
          <p:spPr>
            <a:xfrm>
              <a:off x="1399916" y="726138"/>
              <a:ext cx="137143" cy="131910"/>
            </a:xfrm>
            <a:custGeom>
              <a:avLst/>
              <a:gdLst/>
              <a:ahLst/>
              <a:cxnLst/>
              <a:rect l="l" t="t" r="r" b="b"/>
              <a:pathLst>
                <a:path w="3197" h="3075" extrusionOk="0">
                  <a:moveTo>
                    <a:pt x="1660" y="1"/>
                  </a:moveTo>
                  <a:cubicBezTo>
                    <a:pt x="1037" y="1"/>
                    <a:pt x="476" y="375"/>
                    <a:pt x="239" y="950"/>
                  </a:cubicBezTo>
                  <a:cubicBezTo>
                    <a:pt x="0" y="1524"/>
                    <a:pt x="131" y="2185"/>
                    <a:pt x="572" y="2624"/>
                  </a:cubicBezTo>
                  <a:cubicBezTo>
                    <a:pt x="866" y="2919"/>
                    <a:pt x="1260" y="3075"/>
                    <a:pt x="1660" y="3075"/>
                  </a:cubicBezTo>
                  <a:cubicBezTo>
                    <a:pt x="1858" y="3075"/>
                    <a:pt x="2057" y="3037"/>
                    <a:pt x="2247" y="2958"/>
                  </a:cubicBezTo>
                  <a:cubicBezTo>
                    <a:pt x="2821" y="2720"/>
                    <a:pt x="3197" y="2159"/>
                    <a:pt x="3197" y="1538"/>
                  </a:cubicBezTo>
                  <a:cubicBezTo>
                    <a:pt x="3197" y="688"/>
                    <a:pt x="2508" y="1"/>
                    <a:pt x="166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5" name="Google Shape;665;p23"/>
            <p:cNvSpPr/>
            <p:nvPr/>
          </p:nvSpPr>
          <p:spPr>
            <a:xfrm>
              <a:off x="316602" y="501049"/>
              <a:ext cx="137143" cy="131953"/>
            </a:xfrm>
            <a:custGeom>
              <a:avLst/>
              <a:gdLst/>
              <a:ahLst/>
              <a:cxnLst/>
              <a:rect l="l" t="t" r="r" b="b"/>
              <a:pathLst>
                <a:path w="3197" h="3076" extrusionOk="0">
                  <a:moveTo>
                    <a:pt x="1660" y="0"/>
                  </a:moveTo>
                  <a:cubicBezTo>
                    <a:pt x="1037" y="0"/>
                    <a:pt x="477" y="376"/>
                    <a:pt x="239" y="950"/>
                  </a:cubicBezTo>
                  <a:cubicBezTo>
                    <a:pt x="0" y="1524"/>
                    <a:pt x="133" y="2185"/>
                    <a:pt x="572" y="2625"/>
                  </a:cubicBezTo>
                  <a:cubicBezTo>
                    <a:pt x="866" y="2920"/>
                    <a:pt x="1259" y="3076"/>
                    <a:pt x="1658" y="3076"/>
                  </a:cubicBezTo>
                  <a:cubicBezTo>
                    <a:pt x="1857" y="3076"/>
                    <a:pt x="2057" y="3037"/>
                    <a:pt x="2247" y="2958"/>
                  </a:cubicBezTo>
                  <a:cubicBezTo>
                    <a:pt x="2823" y="2721"/>
                    <a:pt x="3197" y="2160"/>
                    <a:pt x="3197" y="1539"/>
                  </a:cubicBezTo>
                  <a:cubicBezTo>
                    <a:pt x="3197" y="689"/>
                    <a:pt x="2508" y="0"/>
                    <a:pt x="1660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6" name="Google Shape;666;p23"/>
            <p:cNvSpPr/>
            <p:nvPr/>
          </p:nvSpPr>
          <p:spPr>
            <a:xfrm>
              <a:off x="623283" y="501049"/>
              <a:ext cx="137186" cy="131953"/>
            </a:xfrm>
            <a:custGeom>
              <a:avLst/>
              <a:gdLst/>
              <a:ahLst/>
              <a:cxnLst/>
              <a:rect l="l" t="t" r="r" b="b"/>
              <a:pathLst>
                <a:path w="3198" h="3076" extrusionOk="0">
                  <a:moveTo>
                    <a:pt x="1660" y="0"/>
                  </a:moveTo>
                  <a:cubicBezTo>
                    <a:pt x="1037" y="0"/>
                    <a:pt x="476" y="376"/>
                    <a:pt x="239" y="950"/>
                  </a:cubicBezTo>
                  <a:cubicBezTo>
                    <a:pt x="1" y="1524"/>
                    <a:pt x="132" y="2185"/>
                    <a:pt x="572" y="2625"/>
                  </a:cubicBezTo>
                  <a:cubicBezTo>
                    <a:pt x="866" y="2920"/>
                    <a:pt x="1259" y="3076"/>
                    <a:pt x="1659" y="3076"/>
                  </a:cubicBezTo>
                  <a:cubicBezTo>
                    <a:pt x="1857" y="3076"/>
                    <a:pt x="2057" y="3037"/>
                    <a:pt x="2248" y="2958"/>
                  </a:cubicBezTo>
                  <a:cubicBezTo>
                    <a:pt x="2822" y="2721"/>
                    <a:pt x="3197" y="2160"/>
                    <a:pt x="3197" y="1539"/>
                  </a:cubicBezTo>
                  <a:cubicBezTo>
                    <a:pt x="3197" y="689"/>
                    <a:pt x="2508" y="0"/>
                    <a:pt x="1660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7" name="Google Shape;667;p23"/>
            <p:cNvSpPr/>
            <p:nvPr/>
          </p:nvSpPr>
          <p:spPr>
            <a:xfrm>
              <a:off x="930007" y="501049"/>
              <a:ext cx="137143" cy="131953"/>
            </a:xfrm>
            <a:custGeom>
              <a:avLst/>
              <a:gdLst/>
              <a:ahLst/>
              <a:cxnLst/>
              <a:rect l="l" t="t" r="r" b="b"/>
              <a:pathLst>
                <a:path w="3197" h="3076" extrusionOk="0">
                  <a:moveTo>
                    <a:pt x="1658" y="0"/>
                  </a:moveTo>
                  <a:cubicBezTo>
                    <a:pt x="1037" y="0"/>
                    <a:pt x="476" y="376"/>
                    <a:pt x="237" y="950"/>
                  </a:cubicBezTo>
                  <a:cubicBezTo>
                    <a:pt x="0" y="1524"/>
                    <a:pt x="131" y="2185"/>
                    <a:pt x="572" y="2625"/>
                  </a:cubicBezTo>
                  <a:cubicBezTo>
                    <a:pt x="866" y="2920"/>
                    <a:pt x="1259" y="3076"/>
                    <a:pt x="1658" y="3076"/>
                  </a:cubicBezTo>
                  <a:cubicBezTo>
                    <a:pt x="1857" y="3076"/>
                    <a:pt x="2057" y="3037"/>
                    <a:pt x="2247" y="2958"/>
                  </a:cubicBezTo>
                  <a:cubicBezTo>
                    <a:pt x="2821" y="2721"/>
                    <a:pt x="3197" y="2160"/>
                    <a:pt x="3197" y="1539"/>
                  </a:cubicBezTo>
                  <a:cubicBezTo>
                    <a:pt x="3195" y="689"/>
                    <a:pt x="2508" y="0"/>
                    <a:pt x="1658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8" name="Google Shape;668;p23"/>
            <p:cNvSpPr/>
            <p:nvPr/>
          </p:nvSpPr>
          <p:spPr>
            <a:xfrm>
              <a:off x="1236687" y="501049"/>
              <a:ext cx="137100" cy="131953"/>
            </a:xfrm>
            <a:custGeom>
              <a:avLst/>
              <a:gdLst/>
              <a:ahLst/>
              <a:cxnLst/>
              <a:rect l="l" t="t" r="r" b="b"/>
              <a:pathLst>
                <a:path w="3196" h="3076" extrusionOk="0">
                  <a:moveTo>
                    <a:pt x="1659" y="0"/>
                  </a:moveTo>
                  <a:cubicBezTo>
                    <a:pt x="1037" y="0"/>
                    <a:pt x="476" y="376"/>
                    <a:pt x="238" y="950"/>
                  </a:cubicBezTo>
                  <a:cubicBezTo>
                    <a:pt x="1" y="1524"/>
                    <a:pt x="132" y="2185"/>
                    <a:pt x="572" y="2625"/>
                  </a:cubicBezTo>
                  <a:cubicBezTo>
                    <a:pt x="865" y="2920"/>
                    <a:pt x="1258" y="3076"/>
                    <a:pt x="1658" y="3076"/>
                  </a:cubicBezTo>
                  <a:cubicBezTo>
                    <a:pt x="1856" y="3076"/>
                    <a:pt x="2057" y="3037"/>
                    <a:pt x="2248" y="2958"/>
                  </a:cubicBezTo>
                  <a:cubicBezTo>
                    <a:pt x="2822" y="2721"/>
                    <a:pt x="3196" y="2160"/>
                    <a:pt x="3196" y="1539"/>
                  </a:cubicBezTo>
                  <a:cubicBezTo>
                    <a:pt x="3196" y="689"/>
                    <a:pt x="2508" y="0"/>
                    <a:pt x="165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9" name="Google Shape;669;p23"/>
            <p:cNvSpPr/>
            <p:nvPr/>
          </p:nvSpPr>
          <p:spPr>
            <a:xfrm>
              <a:off x="1543325" y="501049"/>
              <a:ext cx="137186" cy="131953"/>
            </a:xfrm>
            <a:custGeom>
              <a:avLst/>
              <a:gdLst/>
              <a:ahLst/>
              <a:cxnLst/>
              <a:rect l="l" t="t" r="r" b="b"/>
              <a:pathLst>
                <a:path w="3198" h="3076" extrusionOk="0">
                  <a:moveTo>
                    <a:pt x="1660" y="0"/>
                  </a:moveTo>
                  <a:cubicBezTo>
                    <a:pt x="1037" y="0"/>
                    <a:pt x="478" y="376"/>
                    <a:pt x="239" y="950"/>
                  </a:cubicBezTo>
                  <a:cubicBezTo>
                    <a:pt x="1" y="1524"/>
                    <a:pt x="133" y="2185"/>
                    <a:pt x="572" y="2625"/>
                  </a:cubicBezTo>
                  <a:cubicBezTo>
                    <a:pt x="866" y="2920"/>
                    <a:pt x="1259" y="3076"/>
                    <a:pt x="1659" y="3076"/>
                  </a:cubicBezTo>
                  <a:cubicBezTo>
                    <a:pt x="1857" y="3076"/>
                    <a:pt x="2057" y="3037"/>
                    <a:pt x="2248" y="2958"/>
                  </a:cubicBezTo>
                  <a:cubicBezTo>
                    <a:pt x="2823" y="2721"/>
                    <a:pt x="3197" y="2160"/>
                    <a:pt x="3197" y="1539"/>
                  </a:cubicBezTo>
                  <a:cubicBezTo>
                    <a:pt x="3197" y="689"/>
                    <a:pt x="2508" y="0"/>
                    <a:pt x="1660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70" name="Google Shape;670;p23"/>
          <p:cNvSpPr txBox="1"/>
          <p:nvPr/>
        </p:nvSpPr>
        <p:spPr>
          <a:xfrm>
            <a:off x="1178433" y="4629800"/>
            <a:ext cx="5168800" cy="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CREDITS: This presentation template was created by </a:t>
            </a:r>
            <a:r>
              <a:rPr lang="en" sz="1600">
                <a:solidFill>
                  <a:schemeClr val="lt2"/>
                </a:solidFill>
                <a:uFill>
                  <a:noFill/>
                </a:uFill>
                <a:latin typeface="Montserrat Medium"/>
                <a:ea typeface="Montserrat Medium"/>
                <a:cs typeface="Montserrat Medium"/>
                <a:sym typeface="Montserrat Medium"/>
                <a:hlinkClick r:id="rId2"/>
              </a:rPr>
              <a:t>Slidesgo</a:t>
            </a:r>
            <a:r>
              <a:rPr lang="en" sz="16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including icons by </a:t>
            </a:r>
            <a:r>
              <a:rPr lang="en" sz="1600">
                <a:solidFill>
                  <a:schemeClr val="lt2"/>
                </a:solidFill>
                <a:uFill>
                  <a:noFill/>
                </a:uFill>
                <a:latin typeface="Montserrat Medium"/>
                <a:ea typeface="Montserrat Medium"/>
                <a:cs typeface="Montserrat Medium"/>
                <a:sym typeface="Montserrat Medium"/>
                <a:hlinkClick r:id="rId3"/>
              </a:rPr>
              <a:t>Flaticon</a:t>
            </a:r>
            <a:r>
              <a:rPr lang="en" sz="16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and infographics &amp; images by </a:t>
            </a:r>
            <a:r>
              <a:rPr lang="en" sz="1600">
                <a:solidFill>
                  <a:schemeClr val="lt2"/>
                </a:solidFill>
                <a:uFill>
                  <a:noFill/>
                </a:uFill>
                <a:latin typeface="Montserrat Medium"/>
                <a:ea typeface="Montserrat Medium"/>
                <a:cs typeface="Montserrat Medium"/>
                <a:sym typeface="Montserrat Medium"/>
                <a:hlinkClick r:id="rId4"/>
              </a:rPr>
              <a:t>Freepik</a:t>
            </a:r>
            <a:r>
              <a:rPr lang="en" sz="16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</a:t>
            </a:r>
            <a:endParaRPr sz="1600">
              <a:solidFill>
                <a:schemeClr val="lt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1600">
              <a:solidFill>
                <a:schemeClr val="lt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38359009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511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8B0108-CA4E-E541-A8B5-6CC2EC81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CA1820-15C8-C34B-A13D-699224E14F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F0B9BC-E8A3-BC45-9C93-97409DD24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34CF0E-AA35-2D42-91BF-F3A29F491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F31D-2D56-734D-A413-7ADBCC24299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156CEA-2AC6-C449-ACE0-50B396AD7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A45150-2A6E-0B42-A242-D76390094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6170-7944-DF45-830E-3660BD1B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8406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25"/>
          <p:cNvSpPr/>
          <p:nvPr/>
        </p:nvSpPr>
        <p:spPr>
          <a:xfrm>
            <a:off x="8431901" y="0"/>
            <a:ext cx="3760129" cy="7519779"/>
          </a:xfrm>
          <a:custGeom>
            <a:avLst/>
            <a:gdLst/>
            <a:ahLst/>
            <a:cxnLst/>
            <a:rect l="l" t="t" r="r" b="b"/>
            <a:pathLst>
              <a:path w="23492" h="46981" extrusionOk="0">
                <a:moveTo>
                  <a:pt x="23491" y="0"/>
                </a:moveTo>
                <a:cubicBezTo>
                  <a:pt x="10539" y="0"/>
                  <a:pt x="0" y="10536"/>
                  <a:pt x="0" y="23490"/>
                </a:cubicBezTo>
                <a:cubicBezTo>
                  <a:pt x="0" y="36443"/>
                  <a:pt x="10539" y="46980"/>
                  <a:pt x="23491" y="46980"/>
                </a:cubicBezTo>
                <a:lnTo>
                  <a:pt x="23491" y="42791"/>
                </a:lnTo>
                <a:cubicBezTo>
                  <a:pt x="12849" y="42791"/>
                  <a:pt x="4191" y="34133"/>
                  <a:pt x="4191" y="23490"/>
                </a:cubicBezTo>
                <a:cubicBezTo>
                  <a:pt x="4191" y="12848"/>
                  <a:pt x="12849" y="4189"/>
                  <a:pt x="23491" y="4189"/>
                </a:cubicBezTo>
                <a:lnTo>
                  <a:pt x="23491" y="0"/>
                </a:lnTo>
                <a:close/>
              </a:path>
            </a:pathLst>
          </a:custGeom>
          <a:solidFill>
            <a:srgbClr val="E9B7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4" name="Google Shape;674;p25"/>
          <p:cNvSpPr/>
          <p:nvPr/>
        </p:nvSpPr>
        <p:spPr>
          <a:xfrm rot="-5400000">
            <a:off x="8079047" y="2745116"/>
            <a:ext cx="2742039" cy="5483800"/>
          </a:xfrm>
          <a:custGeom>
            <a:avLst/>
            <a:gdLst/>
            <a:ahLst/>
            <a:cxnLst/>
            <a:rect l="l" t="t" r="r" b="b"/>
            <a:pathLst>
              <a:path w="25805" h="51609" extrusionOk="0">
                <a:moveTo>
                  <a:pt x="1" y="1"/>
                </a:moveTo>
                <a:lnTo>
                  <a:pt x="1" y="51608"/>
                </a:lnTo>
                <a:cubicBezTo>
                  <a:pt x="14251" y="51608"/>
                  <a:pt x="25804" y="40055"/>
                  <a:pt x="25804" y="25805"/>
                </a:cubicBezTo>
                <a:cubicBezTo>
                  <a:pt x="25804" y="11554"/>
                  <a:pt x="14251" y="1"/>
                  <a:pt x="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75" name="Google Shape;675;p25"/>
          <p:cNvGrpSpPr/>
          <p:nvPr/>
        </p:nvGrpSpPr>
        <p:grpSpPr>
          <a:xfrm>
            <a:off x="880326" y="5946794"/>
            <a:ext cx="2572135" cy="626412"/>
            <a:chOff x="423350" y="-1313925"/>
            <a:chExt cx="834675" cy="203275"/>
          </a:xfrm>
        </p:grpSpPr>
        <p:sp>
          <p:nvSpPr>
            <p:cNvPr id="676" name="Google Shape;676;p25"/>
            <p:cNvSpPr/>
            <p:nvPr/>
          </p:nvSpPr>
          <p:spPr>
            <a:xfrm>
              <a:off x="423350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4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4" y="2110"/>
                  </a:cubicBezTo>
                  <a:cubicBezTo>
                    <a:pt x="2013" y="1941"/>
                    <a:pt x="2280" y="1540"/>
                    <a:pt x="2280" y="1097"/>
                  </a:cubicBezTo>
                  <a:cubicBezTo>
                    <a:pt x="2280" y="491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" name="Google Shape;677;p25"/>
            <p:cNvSpPr/>
            <p:nvPr/>
          </p:nvSpPr>
          <p:spPr>
            <a:xfrm>
              <a:off x="61722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4" y="0"/>
                  </a:moveTo>
                  <a:cubicBezTo>
                    <a:pt x="741" y="0"/>
                    <a:pt x="340" y="268"/>
                    <a:pt x="171" y="678"/>
                  </a:cubicBezTo>
                  <a:cubicBezTo>
                    <a:pt x="0" y="1087"/>
                    <a:pt x="94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3" y="2110"/>
                  </a:cubicBezTo>
                  <a:cubicBezTo>
                    <a:pt x="2013" y="1941"/>
                    <a:pt x="2281" y="1540"/>
                    <a:pt x="2279" y="1097"/>
                  </a:cubicBezTo>
                  <a:cubicBezTo>
                    <a:pt x="2279" y="492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" name="Google Shape;678;p25"/>
            <p:cNvSpPr/>
            <p:nvPr/>
          </p:nvSpPr>
          <p:spPr>
            <a:xfrm>
              <a:off x="811125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3" y="0"/>
                  </a:moveTo>
                  <a:cubicBezTo>
                    <a:pt x="739" y="0"/>
                    <a:pt x="339" y="268"/>
                    <a:pt x="170" y="678"/>
                  </a:cubicBezTo>
                  <a:cubicBezTo>
                    <a:pt x="0" y="1087"/>
                    <a:pt x="93" y="1559"/>
                    <a:pt x="407" y="1873"/>
                  </a:cubicBezTo>
                  <a:cubicBezTo>
                    <a:pt x="616" y="2083"/>
                    <a:pt x="897" y="2194"/>
                    <a:pt x="1182" y="2194"/>
                  </a:cubicBezTo>
                  <a:cubicBezTo>
                    <a:pt x="1324" y="2194"/>
                    <a:pt x="1466" y="2166"/>
                    <a:pt x="1602" y="2110"/>
                  </a:cubicBezTo>
                  <a:cubicBezTo>
                    <a:pt x="2011" y="1941"/>
                    <a:pt x="2279" y="1540"/>
                    <a:pt x="2279" y="1097"/>
                  </a:cubicBezTo>
                  <a:cubicBezTo>
                    <a:pt x="2279" y="492"/>
                    <a:pt x="1788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" name="Google Shape;679;p25"/>
            <p:cNvSpPr/>
            <p:nvPr/>
          </p:nvSpPr>
          <p:spPr>
            <a:xfrm>
              <a:off x="100497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9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4" y="2194"/>
                    <a:pt x="1467" y="2166"/>
                    <a:pt x="1603" y="2110"/>
                  </a:cubicBezTo>
                  <a:cubicBezTo>
                    <a:pt x="2014" y="1941"/>
                    <a:pt x="2280" y="1540"/>
                    <a:pt x="2280" y="1097"/>
                  </a:cubicBezTo>
                  <a:cubicBezTo>
                    <a:pt x="2280" y="492"/>
                    <a:pt x="1790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" name="Google Shape;680;p25"/>
            <p:cNvSpPr/>
            <p:nvPr/>
          </p:nvSpPr>
          <p:spPr>
            <a:xfrm>
              <a:off x="1201025" y="-1313925"/>
              <a:ext cx="57000" cy="54875"/>
            </a:xfrm>
            <a:custGeom>
              <a:avLst/>
              <a:gdLst/>
              <a:ahLst/>
              <a:cxnLst/>
              <a:rect l="l" t="t" r="r" b="b"/>
              <a:pathLst>
                <a:path w="2280" h="2195" extrusionOk="0">
                  <a:moveTo>
                    <a:pt x="1097" y="1"/>
                  </a:moveTo>
                  <a:cubicBezTo>
                    <a:pt x="956" y="1"/>
                    <a:pt x="813" y="28"/>
                    <a:pt x="678" y="84"/>
                  </a:cubicBezTo>
                  <a:cubicBezTo>
                    <a:pt x="267" y="254"/>
                    <a:pt x="0" y="654"/>
                    <a:pt x="0" y="1097"/>
                  </a:cubicBezTo>
                  <a:cubicBezTo>
                    <a:pt x="0" y="1702"/>
                    <a:pt x="491" y="2194"/>
                    <a:pt x="1097" y="2194"/>
                  </a:cubicBezTo>
                  <a:cubicBezTo>
                    <a:pt x="1540" y="2194"/>
                    <a:pt x="1941" y="1926"/>
                    <a:pt x="2110" y="1517"/>
                  </a:cubicBezTo>
                  <a:cubicBezTo>
                    <a:pt x="2280" y="1107"/>
                    <a:pt x="2185" y="635"/>
                    <a:pt x="1872" y="321"/>
                  </a:cubicBezTo>
                  <a:cubicBezTo>
                    <a:pt x="1662" y="112"/>
                    <a:pt x="138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" name="Google Shape;681;p25"/>
            <p:cNvSpPr/>
            <p:nvPr/>
          </p:nvSpPr>
          <p:spPr>
            <a:xfrm>
              <a:off x="4255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6" y="1"/>
                  </a:moveTo>
                  <a:cubicBezTo>
                    <a:pt x="491" y="1"/>
                    <a:pt x="0" y="492"/>
                    <a:pt x="0" y="1098"/>
                  </a:cubicBezTo>
                  <a:cubicBezTo>
                    <a:pt x="0" y="1703"/>
                    <a:pt x="491" y="2194"/>
                    <a:pt x="1096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6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" name="Google Shape;682;p25"/>
            <p:cNvSpPr/>
            <p:nvPr/>
          </p:nvSpPr>
          <p:spPr>
            <a:xfrm>
              <a:off x="619400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2" y="1703"/>
                    <a:pt x="2192" y="1098"/>
                  </a:cubicBezTo>
                  <a:cubicBezTo>
                    <a:pt x="2192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" name="Google Shape;683;p25"/>
            <p:cNvSpPr/>
            <p:nvPr/>
          </p:nvSpPr>
          <p:spPr>
            <a:xfrm>
              <a:off x="811225" y="-1165550"/>
              <a:ext cx="59000" cy="54850"/>
            </a:xfrm>
            <a:custGeom>
              <a:avLst/>
              <a:gdLst/>
              <a:ahLst/>
              <a:cxnLst/>
              <a:rect l="l" t="t" r="r" b="b"/>
              <a:pathLst>
                <a:path w="2360" h="2194" extrusionOk="0">
                  <a:moveTo>
                    <a:pt x="1180" y="1"/>
                  </a:moveTo>
                  <a:cubicBezTo>
                    <a:pt x="1122" y="1"/>
                    <a:pt x="1064" y="5"/>
                    <a:pt x="1005" y="15"/>
                  </a:cubicBezTo>
                  <a:cubicBezTo>
                    <a:pt x="407" y="112"/>
                    <a:pt x="1" y="676"/>
                    <a:pt x="98" y="1274"/>
                  </a:cubicBezTo>
                  <a:cubicBezTo>
                    <a:pt x="185" y="1812"/>
                    <a:pt x="650" y="2194"/>
                    <a:pt x="1178" y="2194"/>
                  </a:cubicBezTo>
                  <a:cubicBezTo>
                    <a:pt x="1236" y="2194"/>
                    <a:pt x="1296" y="2189"/>
                    <a:pt x="1355" y="2179"/>
                  </a:cubicBezTo>
                  <a:cubicBezTo>
                    <a:pt x="1953" y="2083"/>
                    <a:pt x="2359" y="1520"/>
                    <a:pt x="2262" y="922"/>
                  </a:cubicBezTo>
                  <a:cubicBezTo>
                    <a:pt x="2175" y="383"/>
                    <a:pt x="1708" y="1"/>
                    <a:pt x="118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" name="Google Shape;684;p25"/>
            <p:cNvSpPr/>
            <p:nvPr/>
          </p:nvSpPr>
          <p:spPr>
            <a:xfrm>
              <a:off x="1004975" y="-11655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1"/>
                  </a:moveTo>
                  <a:cubicBezTo>
                    <a:pt x="740" y="1"/>
                    <a:pt x="341" y="267"/>
                    <a:pt x="170" y="678"/>
                  </a:cubicBezTo>
                  <a:cubicBezTo>
                    <a:pt x="1" y="1087"/>
                    <a:pt x="95" y="1558"/>
                    <a:pt x="409" y="1872"/>
                  </a:cubicBezTo>
                  <a:cubicBezTo>
                    <a:pt x="619" y="2082"/>
                    <a:pt x="899" y="2194"/>
                    <a:pt x="1185" y="2194"/>
                  </a:cubicBezTo>
                  <a:cubicBezTo>
                    <a:pt x="1326" y="2194"/>
                    <a:pt x="1468" y="2166"/>
                    <a:pt x="1603" y="2110"/>
                  </a:cubicBezTo>
                  <a:cubicBezTo>
                    <a:pt x="2014" y="1940"/>
                    <a:pt x="2280" y="1541"/>
                    <a:pt x="2280" y="1098"/>
                  </a:cubicBezTo>
                  <a:cubicBezTo>
                    <a:pt x="2280" y="491"/>
                    <a:pt x="1790" y="1"/>
                    <a:pt x="118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" name="Google Shape;685;p25"/>
            <p:cNvSpPr/>
            <p:nvPr/>
          </p:nvSpPr>
          <p:spPr>
            <a:xfrm>
              <a:off x="12010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86" name="Google Shape;686;p25"/>
          <p:cNvSpPr/>
          <p:nvPr/>
        </p:nvSpPr>
        <p:spPr>
          <a:xfrm>
            <a:off x="206433" y="1"/>
            <a:ext cx="111267" cy="6857905"/>
          </a:xfrm>
          <a:custGeom>
            <a:avLst/>
            <a:gdLst/>
            <a:ahLst/>
            <a:cxnLst/>
            <a:rect l="l" t="t" r="r" b="b"/>
            <a:pathLst>
              <a:path w="3338" h="73559" extrusionOk="0">
                <a:moveTo>
                  <a:pt x="1" y="1"/>
                </a:moveTo>
                <a:lnTo>
                  <a:pt x="1" y="73559"/>
                </a:lnTo>
                <a:lnTo>
                  <a:pt x="3337" y="73559"/>
                </a:lnTo>
                <a:lnTo>
                  <a:pt x="3337" y="1"/>
                </a:lnTo>
                <a:close/>
              </a:path>
            </a:pathLst>
          </a:custGeom>
          <a:solidFill>
            <a:srgbClr val="E9B7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7" name="Google Shape;687;p25"/>
          <p:cNvSpPr/>
          <p:nvPr/>
        </p:nvSpPr>
        <p:spPr>
          <a:xfrm>
            <a:off x="366734" y="1"/>
            <a:ext cx="273733" cy="6857905"/>
          </a:xfrm>
          <a:custGeom>
            <a:avLst/>
            <a:gdLst/>
            <a:ahLst/>
            <a:cxnLst/>
            <a:rect l="l" t="t" r="r" b="b"/>
            <a:pathLst>
              <a:path w="8212" h="73559" extrusionOk="0">
                <a:moveTo>
                  <a:pt x="0" y="1"/>
                </a:moveTo>
                <a:lnTo>
                  <a:pt x="0" y="73559"/>
                </a:lnTo>
                <a:lnTo>
                  <a:pt x="8212" y="73559"/>
                </a:lnTo>
                <a:lnTo>
                  <a:pt x="8212" y="1"/>
                </a:lnTo>
                <a:close/>
              </a:path>
            </a:pathLst>
          </a:custGeom>
          <a:solidFill>
            <a:srgbClr val="5EA5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88" name="Google Shape;688;p25"/>
          <p:cNvGrpSpPr/>
          <p:nvPr/>
        </p:nvGrpSpPr>
        <p:grpSpPr>
          <a:xfrm>
            <a:off x="3828047" y="5946794"/>
            <a:ext cx="2572135" cy="626412"/>
            <a:chOff x="423350" y="-1313925"/>
            <a:chExt cx="834675" cy="203275"/>
          </a:xfrm>
        </p:grpSpPr>
        <p:sp>
          <p:nvSpPr>
            <p:cNvPr id="689" name="Google Shape;689;p25"/>
            <p:cNvSpPr/>
            <p:nvPr/>
          </p:nvSpPr>
          <p:spPr>
            <a:xfrm>
              <a:off x="423350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4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4" y="2110"/>
                  </a:cubicBezTo>
                  <a:cubicBezTo>
                    <a:pt x="2013" y="1941"/>
                    <a:pt x="2280" y="1540"/>
                    <a:pt x="2280" y="1097"/>
                  </a:cubicBezTo>
                  <a:cubicBezTo>
                    <a:pt x="2280" y="491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" name="Google Shape;690;p25"/>
            <p:cNvSpPr/>
            <p:nvPr/>
          </p:nvSpPr>
          <p:spPr>
            <a:xfrm>
              <a:off x="61722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4" y="0"/>
                  </a:moveTo>
                  <a:cubicBezTo>
                    <a:pt x="741" y="0"/>
                    <a:pt x="340" y="268"/>
                    <a:pt x="171" y="678"/>
                  </a:cubicBezTo>
                  <a:cubicBezTo>
                    <a:pt x="0" y="1087"/>
                    <a:pt x="94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3" y="2110"/>
                  </a:cubicBezTo>
                  <a:cubicBezTo>
                    <a:pt x="2013" y="1941"/>
                    <a:pt x="2281" y="1540"/>
                    <a:pt x="2279" y="1097"/>
                  </a:cubicBezTo>
                  <a:cubicBezTo>
                    <a:pt x="2279" y="492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" name="Google Shape;691;p25"/>
            <p:cNvSpPr/>
            <p:nvPr/>
          </p:nvSpPr>
          <p:spPr>
            <a:xfrm>
              <a:off x="811125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3" y="0"/>
                  </a:moveTo>
                  <a:cubicBezTo>
                    <a:pt x="739" y="0"/>
                    <a:pt x="339" y="268"/>
                    <a:pt x="170" y="678"/>
                  </a:cubicBezTo>
                  <a:cubicBezTo>
                    <a:pt x="0" y="1087"/>
                    <a:pt x="93" y="1559"/>
                    <a:pt x="407" y="1873"/>
                  </a:cubicBezTo>
                  <a:cubicBezTo>
                    <a:pt x="616" y="2083"/>
                    <a:pt x="897" y="2194"/>
                    <a:pt x="1182" y="2194"/>
                  </a:cubicBezTo>
                  <a:cubicBezTo>
                    <a:pt x="1324" y="2194"/>
                    <a:pt x="1466" y="2166"/>
                    <a:pt x="1602" y="2110"/>
                  </a:cubicBezTo>
                  <a:cubicBezTo>
                    <a:pt x="2011" y="1941"/>
                    <a:pt x="2279" y="1540"/>
                    <a:pt x="2279" y="1097"/>
                  </a:cubicBezTo>
                  <a:cubicBezTo>
                    <a:pt x="2279" y="492"/>
                    <a:pt x="1788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" name="Google Shape;692;p25"/>
            <p:cNvSpPr/>
            <p:nvPr/>
          </p:nvSpPr>
          <p:spPr>
            <a:xfrm>
              <a:off x="100497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9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4" y="2194"/>
                    <a:pt x="1467" y="2166"/>
                    <a:pt x="1603" y="2110"/>
                  </a:cubicBezTo>
                  <a:cubicBezTo>
                    <a:pt x="2014" y="1941"/>
                    <a:pt x="2280" y="1540"/>
                    <a:pt x="2280" y="1097"/>
                  </a:cubicBezTo>
                  <a:cubicBezTo>
                    <a:pt x="2280" y="492"/>
                    <a:pt x="1790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" name="Google Shape;693;p25"/>
            <p:cNvSpPr/>
            <p:nvPr/>
          </p:nvSpPr>
          <p:spPr>
            <a:xfrm>
              <a:off x="1201025" y="-1313925"/>
              <a:ext cx="57000" cy="54875"/>
            </a:xfrm>
            <a:custGeom>
              <a:avLst/>
              <a:gdLst/>
              <a:ahLst/>
              <a:cxnLst/>
              <a:rect l="l" t="t" r="r" b="b"/>
              <a:pathLst>
                <a:path w="2280" h="2195" extrusionOk="0">
                  <a:moveTo>
                    <a:pt x="1097" y="1"/>
                  </a:moveTo>
                  <a:cubicBezTo>
                    <a:pt x="956" y="1"/>
                    <a:pt x="813" y="28"/>
                    <a:pt x="678" y="84"/>
                  </a:cubicBezTo>
                  <a:cubicBezTo>
                    <a:pt x="267" y="254"/>
                    <a:pt x="0" y="654"/>
                    <a:pt x="0" y="1097"/>
                  </a:cubicBezTo>
                  <a:cubicBezTo>
                    <a:pt x="0" y="1702"/>
                    <a:pt x="491" y="2194"/>
                    <a:pt x="1097" y="2194"/>
                  </a:cubicBezTo>
                  <a:cubicBezTo>
                    <a:pt x="1540" y="2194"/>
                    <a:pt x="1941" y="1926"/>
                    <a:pt x="2110" y="1517"/>
                  </a:cubicBezTo>
                  <a:cubicBezTo>
                    <a:pt x="2280" y="1107"/>
                    <a:pt x="2185" y="635"/>
                    <a:pt x="1872" y="321"/>
                  </a:cubicBezTo>
                  <a:cubicBezTo>
                    <a:pt x="1662" y="112"/>
                    <a:pt x="138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" name="Google Shape;694;p25"/>
            <p:cNvSpPr/>
            <p:nvPr/>
          </p:nvSpPr>
          <p:spPr>
            <a:xfrm>
              <a:off x="4255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6" y="1"/>
                  </a:moveTo>
                  <a:cubicBezTo>
                    <a:pt x="491" y="1"/>
                    <a:pt x="0" y="492"/>
                    <a:pt x="0" y="1098"/>
                  </a:cubicBezTo>
                  <a:cubicBezTo>
                    <a:pt x="0" y="1703"/>
                    <a:pt x="491" y="2194"/>
                    <a:pt x="1096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6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" name="Google Shape;695;p25"/>
            <p:cNvSpPr/>
            <p:nvPr/>
          </p:nvSpPr>
          <p:spPr>
            <a:xfrm>
              <a:off x="619400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2" y="1703"/>
                    <a:pt x="2192" y="1098"/>
                  </a:cubicBezTo>
                  <a:cubicBezTo>
                    <a:pt x="2192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" name="Google Shape;696;p25"/>
            <p:cNvSpPr/>
            <p:nvPr/>
          </p:nvSpPr>
          <p:spPr>
            <a:xfrm>
              <a:off x="811225" y="-1165550"/>
              <a:ext cx="59000" cy="54850"/>
            </a:xfrm>
            <a:custGeom>
              <a:avLst/>
              <a:gdLst/>
              <a:ahLst/>
              <a:cxnLst/>
              <a:rect l="l" t="t" r="r" b="b"/>
              <a:pathLst>
                <a:path w="2360" h="2194" extrusionOk="0">
                  <a:moveTo>
                    <a:pt x="1180" y="1"/>
                  </a:moveTo>
                  <a:cubicBezTo>
                    <a:pt x="1122" y="1"/>
                    <a:pt x="1064" y="5"/>
                    <a:pt x="1005" y="15"/>
                  </a:cubicBezTo>
                  <a:cubicBezTo>
                    <a:pt x="407" y="112"/>
                    <a:pt x="1" y="676"/>
                    <a:pt x="98" y="1274"/>
                  </a:cubicBezTo>
                  <a:cubicBezTo>
                    <a:pt x="185" y="1812"/>
                    <a:pt x="650" y="2194"/>
                    <a:pt x="1178" y="2194"/>
                  </a:cubicBezTo>
                  <a:cubicBezTo>
                    <a:pt x="1236" y="2194"/>
                    <a:pt x="1296" y="2189"/>
                    <a:pt x="1355" y="2179"/>
                  </a:cubicBezTo>
                  <a:cubicBezTo>
                    <a:pt x="1953" y="2083"/>
                    <a:pt x="2359" y="1520"/>
                    <a:pt x="2262" y="922"/>
                  </a:cubicBezTo>
                  <a:cubicBezTo>
                    <a:pt x="2175" y="383"/>
                    <a:pt x="1708" y="1"/>
                    <a:pt x="118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" name="Google Shape;697;p25"/>
            <p:cNvSpPr/>
            <p:nvPr/>
          </p:nvSpPr>
          <p:spPr>
            <a:xfrm>
              <a:off x="1004975" y="-11655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1"/>
                  </a:moveTo>
                  <a:cubicBezTo>
                    <a:pt x="740" y="1"/>
                    <a:pt x="341" y="267"/>
                    <a:pt x="170" y="678"/>
                  </a:cubicBezTo>
                  <a:cubicBezTo>
                    <a:pt x="1" y="1087"/>
                    <a:pt x="95" y="1558"/>
                    <a:pt x="409" y="1872"/>
                  </a:cubicBezTo>
                  <a:cubicBezTo>
                    <a:pt x="619" y="2082"/>
                    <a:pt x="899" y="2194"/>
                    <a:pt x="1185" y="2194"/>
                  </a:cubicBezTo>
                  <a:cubicBezTo>
                    <a:pt x="1326" y="2194"/>
                    <a:pt x="1468" y="2166"/>
                    <a:pt x="1603" y="2110"/>
                  </a:cubicBezTo>
                  <a:cubicBezTo>
                    <a:pt x="2014" y="1940"/>
                    <a:pt x="2280" y="1541"/>
                    <a:pt x="2280" y="1098"/>
                  </a:cubicBezTo>
                  <a:cubicBezTo>
                    <a:pt x="2280" y="491"/>
                    <a:pt x="1790" y="1"/>
                    <a:pt x="118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" name="Google Shape;698;p25"/>
            <p:cNvSpPr/>
            <p:nvPr/>
          </p:nvSpPr>
          <p:spPr>
            <a:xfrm>
              <a:off x="12010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6612659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0" name="Google Shape;700;p26"/>
          <p:cNvGrpSpPr/>
          <p:nvPr/>
        </p:nvGrpSpPr>
        <p:grpSpPr>
          <a:xfrm>
            <a:off x="7846641" y="2079196"/>
            <a:ext cx="4284145" cy="4762595"/>
            <a:chOff x="5884980" y="1559397"/>
            <a:chExt cx="3213109" cy="3571946"/>
          </a:xfrm>
        </p:grpSpPr>
        <p:sp>
          <p:nvSpPr>
            <p:cNvPr id="701" name="Google Shape;701;p26"/>
            <p:cNvSpPr/>
            <p:nvPr/>
          </p:nvSpPr>
          <p:spPr>
            <a:xfrm>
              <a:off x="8134371" y="1559397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7"/>
                  </a:cubicBezTo>
                  <a:cubicBezTo>
                    <a:pt x="401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8582510" y="1559397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9030557" y="1559397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7"/>
                  </a:cubicBezTo>
                  <a:cubicBezTo>
                    <a:pt x="402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4" name="Google Shape;704;p26"/>
            <p:cNvSpPr/>
            <p:nvPr/>
          </p:nvSpPr>
          <p:spPr>
            <a:xfrm>
              <a:off x="8134371" y="1942644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39"/>
                  </a:cubicBezTo>
                  <a:cubicBezTo>
                    <a:pt x="1" y="705"/>
                    <a:pt x="62" y="1012"/>
                    <a:pt x="266" y="1216"/>
                  </a:cubicBezTo>
                  <a:cubicBezTo>
                    <a:pt x="403" y="1352"/>
                    <a:pt x="585" y="1425"/>
                    <a:pt x="771" y="1425"/>
                  </a:cubicBezTo>
                  <a:cubicBezTo>
                    <a:pt x="863" y="1425"/>
                    <a:pt x="955" y="1407"/>
                    <a:pt x="1043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5" name="Google Shape;705;p26"/>
            <p:cNvSpPr/>
            <p:nvPr/>
          </p:nvSpPr>
          <p:spPr>
            <a:xfrm>
              <a:off x="8582510" y="1942644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0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6" name="Google Shape;706;p26"/>
            <p:cNvSpPr/>
            <p:nvPr/>
          </p:nvSpPr>
          <p:spPr>
            <a:xfrm>
              <a:off x="9030557" y="1942644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3" y="1012"/>
                    <a:pt x="266" y="1216"/>
                  </a:cubicBezTo>
                  <a:cubicBezTo>
                    <a:pt x="403" y="1352"/>
                    <a:pt x="586" y="1425"/>
                    <a:pt x="771" y="1425"/>
                  </a:cubicBezTo>
                  <a:cubicBezTo>
                    <a:pt x="863" y="1425"/>
                    <a:pt x="955" y="1407"/>
                    <a:pt x="1043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7" name="Google Shape;707;p26"/>
            <p:cNvSpPr/>
            <p:nvPr/>
          </p:nvSpPr>
          <p:spPr>
            <a:xfrm>
              <a:off x="8134371" y="232580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6"/>
                  </a:cubicBezTo>
                  <a:cubicBezTo>
                    <a:pt x="402" y="1353"/>
                    <a:pt x="584" y="1426"/>
                    <a:pt x="770" y="1426"/>
                  </a:cubicBezTo>
                  <a:cubicBezTo>
                    <a:pt x="862" y="1426"/>
                    <a:pt x="955" y="1408"/>
                    <a:pt x="1043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8" name="Google Shape;708;p26"/>
            <p:cNvSpPr/>
            <p:nvPr/>
          </p:nvSpPr>
          <p:spPr>
            <a:xfrm>
              <a:off x="8582510" y="232580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0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9" name="Google Shape;709;p26"/>
            <p:cNvSpPr/>
            <p:nvPr/>
          </p:nvSpPr>
          <p:spPr>
            <a:xfrm>
              <a:off x="9030557" y="2325800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6"/>
                  </a:cubicBezTo>
                  <a:cubicBezTo>
                    <a:pt x="403" y="1353"/>
                    <a:pt x="585" y="1426"/>
                    <a:pt x="770" y="1426"/>
                  </a:cubicBezTo>
                  <a:cubicBezTo>
                    <a:pt x="862" y="1426"/>
                    <a:pt x="955" y="1408"/>
                    <a:pt x="1043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0" name="Google Shape;710;p26"/>
            <p:cNvSpPr/>
            <p:nvPr/>
          </p:nvSpPr>
          <p:spPr>
            <a:xfrm>
              <a:off x="8134371" y="270904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39"/>
                  </a:cubicBezTo>
                  <a:cubicBezTo>
                    <a:pt x="1" y="705"/>
                    <a:pt x="62" y="1012"/>
                    <a:pt x="266" y="1216"/>
                  </a:cubicBezTo>
                  <a:cubicBezTo>
                    <a:pt x="402" y="1352"/>
                    <a:pt x="585" y="1425"/>
                    <a:pt x="770" y="1425"/>
                  </a:cubicBezTo>
                  <a:cubicBezTo>
                    <a:pt x="862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1" name="Google Shape;711;p26"/>
            <p:cNvSpPr/>
            <p:nvPr/>
          </p:nvSpPr>
          <p:spPr>
            <a:xfrm>
              <a:off x="8582510" y="270904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2" name="Google Shape;712;p26"/>
            <p:cNvSpPr/>
            <p:nvPr/>
          </p:nvSpPr>
          <p:spPr>
            <a:xfrm>
              <a:off x="9030557" y="2709047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3" y="1012"/>
                    <a:pt x="266" y="1216"/>
                  </a:cubicBezTo>
                  <a:cubicBezTo>
                    <a:pt x="402" y="1352"/>
                    <a:pt x="585" y="1425"/>
                    <a:pt x="771" y="1425"/>
                  </a:cubicBezTo>
                  <a:cubicBezTo>
                    <a:pt x="862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3" name="Google Shape;713;p26"/>
            <p:cNvSpPr/>
            <p:nvPr/>
          </p:nvSpPr>
          <p:spPr>
            <a:xfrm>
              <a:off x="8134371" y="309220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6"/>
                  </a:cubicBezTo>
                  <a:cubicBezTo>
                    <a:pt x="401" y="1353"/>
                    <a:pt x="584" y="1425"/>
                    <a:pt x="769" y="1425"/>
                  </a:cubicBezTo>
                  <a:cubicBezTo>
                    <a:pt x="861" y="1425"/>
                    <a:pt x="954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4" name="Google Shape;714;p26"/>
            <p:cNvSpPr/>
            <p:nvPr/>
          </p:nvSpPr>
          <p:spPr>
            <a:xfrm>
              <a:off x="8582510" y="309220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8"/>
                    <a:pt x="1041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5" name="Google Shape;715;p26"/>
            <p:cNvSpPr/>
            <p:nvPr/>
          </p:nvSpPr>
          <p:spPr>
            <a:xfrm>
              <a:off x="9030557" y="3092203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6"/>
                  </a:cubicBezTo>
                  <a:cubicBezTo>
                    <a:pt x="402" y="1353"/>
                    <a:pt x="584" y="1425"/>
                    <a:pt x="769" y="1425"/>
                  </a:cubicBezTo>
                  <a:cubicBezTo>
                    <a:pt x="861" y="1425"/>
                    <a:pt x="954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6" name="Google Shape;716;p26"/>
            <p:cNvSpPr/>
            <p:nvPr/>
          </p:nvSpPr>
          <p:spPr>
            <a:xfrm>
              <a:off x="8108961" y="1573423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40"/>
                  </a:cubicBezTo>
                  <a:cubicBezTo>
                    <a:pt x="1" y="705"/>
                    <a:pt x="61" y="1013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7" name="Google Shape;717;p26"/>
            <p:cNvSpPr/>
            <p:nvPr/>
          </p:nvSpPr>
          <p:spPr>
            <a:xfrm>
              <a:off x="8557054" y="1573423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0" y="439"/>
                  </a:cubicBezTo>
                  <a:cubicBezTo>
                    <a:pt x="0" y="705"/>
                    <a:pt x="60" y="1012"/>
                    <a:pt x="265" y="1216"/>
                  </a:cubicBezTo>
                  <a:cubicBezTo>
                    <a:pt x="401" y="1352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8" name="Google Shape;718;p26"/>
            <p:cNvSpPr/>
            <p:nvPr/>
          </p:nvSpPr>
          <p:spPr>
            <a:xfrm>
              <a:off x="9005147" y="1573423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5"/>
                    <a:pt x="61" y="1013"/>
                    <a:pt x="264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9" name="Google Shape;719;p26"/>
            <p:cNvSpPr/>
            <p:nvPr/>
          </p:nvSpPr>
          <p:spPr>
            <a:xfrm>
              <a:off x="8108961" y="195657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0" name="Google Shape;720;p26"/>
            <p:cNvSpPr/>
            <p:nvPr/>
          </p:nvSpPr>
          <p:spPr>
            <a:xfrm>
              <a:off x="8557054" y="195657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0" y="441"/>
                  </a:cubicBezTo>
                  <a:cubicBezTo>
                    <a:pt x="0" y="707"/>
                    <a:pt x="60" y="1013"/>
                    <a:pt x="265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7" y="1262"/>
                    <a:pt x="1481" y="1002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1" name="Google Shape;721;p26"/>
            <p:cNvSpPr/>
            <p:nvPr/>
          </p:nvSpPr>
          <p:spPr>
            <a:xfrm>
              <a:off x="9005147" y="1956579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0" y="174"/>
                    <a:pt x="110" y="441"/>
                  </a:cubicBezTo>
                  <a:cubicBezTo>
                    <a:pt x="1" y="707"/>
                    <a:pt x="61" y="1013"/>
                    <a:pt x="264" y="1216"/>
                  </a:cubicBezTo>
                  <a:cubicBezTo>
                    <a:pt x="401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2" name="Google Shape;722;p26"/>
            <p:cNvSpPr/>
            <p:nvPr/>
          </p:nvSpPr>
          <p:spPr>
            <a:xfrm>
              <a:off x="8108961" y="23398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0" y="174"/>
                    <a:pt x="111" y="440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3" name="Google Shape;723;p26"/>
            <p:cNvSpPr/>
            <p:nvPr/>
          </p:nvSpPr>
          <p:spPr>
            <a:xfrm>
              <a:off x="8557054" y="23398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0" y="440"/>
                  </a:cubicBezTo>
                  <a:cubicBezTo>
                    <a:pt x="0" y="705"/>
                    <a:pt x="60" y="1013"/>
                    <a:pt x="265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4" name="Google Shape;724;p26"/>
            <p:cNvSpPr/>
            <p:nvPr/>
          </p:nvSpPr>
          <p:spPr>
            <a:xfrm>
              <a:off x="9005147" y="2339826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7"/>
                    <a:pt x="61" y="1013"/>
                    <a:pt x="264" y="1216"/>
                  </a:cubicBezTo>
                  <a:cubicBezTo>
                    <a:pt x="401" y="1353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5" name="Google Shape;725;p26"/>
            <p:cNvSpPr/>
            <p:nvPr/>
          </p:nvSpPr>
          <p:spPr>
            <a:xfrm>
              <a:off x="8109052" y="2722799"/>
              <a:ext cx="69809" cy="64982"/>
            </a:xfrm>
            <a:custGeom>
              <a:avLst/>
              <a:gdLst/>
              <a:ahLst/>
              <a:cxnLst/>
              <a:rect l="l" t="t" r="r" b="b"/>
              <a:pathLst>
                <a:path w="1533" h="1427" extrusionOk="0">
                  <a:moveTo>
                    <a:pt x="769" y="1"/>
                  </a:moveTo>
                  <a:cubicBezTo>
                    <a:pt x="731" y="1"/>
                    <a:pt x="692" y="4"/>
                    <a:pt x="654" y="10"/>
                  </a:cubicBezTo>
                  <a:cubicBezTo>
                    <a:pt x="265" y="72"/>
                    <a:pt x="0" y="439"/>
                    <a:pt x="63" y="827"/>
                  </a:cubicBezTo>
                  <a:cubicBezTo>
                    <a:pt x="120" y="1178"/>
                    <a:pt x="423" y="1427"/>
                    <a:pt x="767" y="1427"/>
                  </a:cubicBezTo>
                  <a:cubicBezTo>
                    <a:pt x="805" y="1427"/>
                    <a:pt x="842" y="1424"/>
                    <a:pt x="881" y="1418"/>
                  </a:cubicBezTo>
                  <a:cubicBezTo>
                    <a:pt x="1269" y="1354"/>
                    <a:pt x="1533" y="989"/>
                    <a:pt x="1471" y="601"/>
                  </a:cubicBezTo>
                  <a:cubicBezTo>
                    <a:pt x="1414" y="251"/>
                    <a:pt x="1112" y="1"/>
                    <a:pt x="769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6" name="Google Shape;726;p26"/>
            <p:cNvSpPr/>
            <p:nvPr/>
          </p:nvSpPr>
          <p:spPr>
            <a:xfrm>
              <a:off x="8559331" y="2723437"/>
              <a:ext cx="65346" cy="64936"/>
            </a:xfrm>
            <a:custGeom>
              <a:avLst/>
              <a:gdLst/>
              <a:ahLst/>
              <a:cxnLst/>
              <a:rect l="l" t="t" r="r" b="b"/>
              <a:pathLst>
                <a:path w="1435" h="1426" extrusionOk="0">
                  <a:moveTo>
                    <a:pt x="715" y="1"/>
                  </a:moveTo>
                  <a:cubicBezTo>
                    <a:pt x="713" y="1"/>
                    <a:pt x="712" y="1"/>
                    <a:pt x="710" y="1"/>
                  </a:cubicBezTo>
                  <a:cubicBezTo>
                    <a:pt x="317" y="5"/>
                    <a:pt x="0" y="327"/>
                    <a:pt x="5" y="721"/>
                  </a:cubicBezTo>
                  <a:cubicBezTo>
                    <a:pt x="9" y="1111"/>
                    <a:pt x="327" y="1426"/>
                    <a:pt x="716" y="1426"/>
                  </a:cubicBezTo>
                  <a:cubicBezTo>
                    <a:pt x="719" y="1426"/>
                    <a:pt x="722" y="1426"/>
                    <a:pt x="724" y="1426"/>
                  </a:cubicBezTo>
                  <a:cubicBezTo>
                    <a:pt x="1118" y="1423"/>
                    <a:pt x="1434" y="1100"/>
                    <a:pt x="1430" y="707"/>
                  </a:cubicBezTo>
                  <a:cubicBezTo>
                    <a:pt x="1425" y="315"/>
                    <a:pt x="1107" y="1"/>
                    <a:pt x="715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7" name="Google Shape;727;p26"/>
            <p:cNvSpPr/>
            <p:nvPr/>
          </p:nvSpPr>
          <p:spPr>
            <a:xfrm>
              <a:off x="9007697" y="2722981"/>
              <a:ext cx="64982" cy="64936"/>
            </a:xfrm>
            <a:custGeom>
              <a:avLst/>
              <a:gdLst/>
              <a:ahLst/>
              <a:cxnLst/>
              <a:rect l="l" t="t" r="r" b="b"/>
              <a:pathLst>
                <a:path w="1427" h="1426" extrusionOk="0">
                  <a:moveTo>
                    <a:pt x="713" y="0"/>
                  </a:moveTo>
                  <a:cubicBezTo>
                    <a:pt x="319" y="0"/>
                    <a:pt x="1" y="320"/>
                    <a:pt x="1" y="713"/>
                  </a:cubicBezTo>
                  <a:cubicBezTo>
                    <a:pt x="1" y="1107"/>
                    <a:pt x="319" y="1425"/>
                    <a:pt x="713" y="1425"/>
                  </a:cubicBezTo>
                  <a:cubicBezTo>
                    <a:pt x="1107" y="1425"/>
                    <a:pt x="1426" y="1107"/>
                    <a:pt x="1426" y="713"/>
                  </a:cubicBezTo>
                  <a:cubicBezTo>
                    <a:pt x="1426" y="320"/>
                    <a:pt x="1107" y="0"/>
                    <a:pt x="71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8" name="Google Shape;728;p26"/>
            <p:cNvSpPr/>
            <p:nvPr/>
          </p:nvSpPr>
          <p:spPr>
            <a:xfrm>
              <a:off x="8109097" y="3106001"/>
              <a:ext cx="69763" cy="64982"/>
            </a:xfrm>
            <a:custGeom>
              <a:avLst/>
              <a:gdLst/>
              <a:ahLst/>
              <a:cxnLst/>
              <a:rect l="l" t="t" r="r" b="b"/>
              <a:pathLst>
                <a:path w="1532" h="1427" extrusionOk="0">
                  <a:moveTo>
                    <a:pt x="766" y="0"/>
                  </a:moveTo>
                  <a:cubicBezTo>
                    <a:pt x="729" y="0"/>
                    <a:pt x="691" y="3"/>
                    <a:pt x="653" y="9"/>
                  </a:cubicBezTo>
                  <a:cubicBezTo>
                    <a:pt x="264" y="73"/>
                    <a:pt x="1" y="438"/>
                    <a:pt x="62" y="827"/>
                  </a:cubicBezTo>
                  <a:cubicBezTo>
                    <a:pt x="119" y="1177"/>
                    <a:pt x="421" y="1426"/>
                    <a:pt x="764" y="1426"/>
                  </a:cubicBezTo>
                  <a:cubicBezTo>
                    <a:pt x="802" y="1426"/>
                    <a:pt x="841" y="1423"/>
                    <a:pt x="880" y="1417"/>
                  </a:cubicBezTo>
                  <a:cubicBezTo>
                    <a:pt x="1268" y="1354"/>
                    <a:pt x="1532" y="988"/>
                    <a:pt x="1470" y="600"/>
                  </a:cubicBezTo>
                  <a:cubicBezTo>
                    <a:pt x="1413" y="249"/>
                    <a:pt x="1110" y="0"/>
                    <a:pt x="766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9" name="Google Shape;729;p26"/>
            <p:cNvSpPr/>
            <p:nvPr/>
          </p:nvSpPr>
          <p:spPr>
            <a:xfrm>
              <a:off x="8559331" y="3106684"/>
              <a:ext cx="65255" cy="64936"/>
            </a:xfrm>
            <a:custGeom>
              <a:avLst/>
              <a:gdLst/>
              <a:ahLst/>
              <a:cxnLst/>
              <a:rect l="l" t="t" r="r" b="b"/>
              <a:pathLst>
                <a:path w="1433" h="1426" extrusionOk="0">
                  <a:moveTo>
                    <a:pt x="718" y="0"/>
                  </a:moveTo>
                  <a:cubicBezTo>
                    <a:pt x="715" y="0"/>
                    <a:pt x="712" y="0"/>
                    <a:pt x="710" y="0"/>
                  </a:cubicBezTo>
                  <a:cubicBezTo>
                    <a:pt x="317" y="3"/>
                    <a:pt x="0" y="326"/>
                    <a:pt x="5" y="720"/>
                  </a:cubicBezTo>
                  <a:cubicBezTo>
                    <a:pt x="7" y="1112"/>
                    <a:pt x="327" y="1426"/>
                    <a:pt x="719" y="1426"/>
                  </a:cubicBezTo>
                  <a:cubicBezTo>
                    <a:pt x="721" y="1426"/>
                    <a:pt x="723" y="1426"/>
                    <a:pt x="724" y="1425"/>
                  </a:cubicBezTo>
                  <a:cubicBezTo>
                    <a:pt x="1118" y="1421"/>
                    <a:pt x="1433" y="1099"/>
                    <a:pt x="1430" y="706"/>
                  </a:cubicBezTo>
                  <a:cubicBezTo>
                    <a:pt x="1425" y="315"/>
                    <a:pt x="1107" y="0"/>
                    <a:pt x="718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0" name="Google Shape;730;p26"/>
            <p:cNvSpPr/>
            <p:nvPr/>
          </p:nvSpPr>
          <p:spPr>
            <a:xfrm>
              <a:off x="9007697" y="3106183"/>
              <a:ext cx="64982" cy="64982"/>
            </a:xfrm>
            <a:custGeom>
              <a:avLst/>
              <a:gdLst/>
              <a:ahLst/>
              <a:cxnLst/>
              <a:rect l="l" t="t" r="r" b="b"/>
              <a:pathLst>
                <a:path w="1427" h="1427" extrusionOk="0">
                  <a:moveTo>
                    <a:pt x="713" y="1"/>
                  </a:moveTo>
                  <a:cubicBezTo>
                    <a:pt x="319" y="1"/>
                    <a:pt x="1" y="320"/>
                    <a:pt x="1" y="714"/>
                  </a:cubicBezTo>
                  <a:cubicBezTo>
                    <a:pt x="1" y="1107"/>
                    <a:pt x="319" y="1426"/>
                    <a:pt x="713" y="1426"/>
                  </a:cubicBezTo>
                  <a:cubicBezTo>
                    <a:pt x="1107" y="1426"/>
                    <a:pt x="1426" y="1107"/>
                    <a:pt x="1426" y="714"/>
                  </a:cubicBezTo>
                  <a:cubicBezTo>
                    <a:pt x="1426" y="320"/>
                    <a:pt x="1107" y="1"/>
                    <a:pt x="71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1" name="Google Shape;731;p26"/>
            <p:cNvSpPr/>
            <p:nvPr/>
          </p:nvSpPr>
          <p:spPr>
            <a:xfrm>
              <a:off x="8134371" y="351912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7"/>
                  </a:cubicBezTo>
                  <a:cubicBezTo>
                    <a:pt x="401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2" name="Google Shape;732;p26"/>
            <p:cNvSpPr/>
            <p:nvPr/>
          </p:nvSpPr>
          <p:spPr>
            <a:xfrm>
              <a:off x="8582510" y="351912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3" name="Google Shape;733;p26"/>
            <p:cNvSpPr/>
            <p:nvPr/>
          </p:nvSpPr>
          <p:spPr>
            <a:xfrm>
              <a:off x="9030557" y="3519120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7"/>
                  </a:cubicBezTo>
                  <a:cubicBezTo>
                    <a:pt x="402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4" name="Google Shape;734;p26"/>
            <p:cNvSpPr/>
            <p:nvPr/>
          </p:nvSpPr>
          <p:spPr>
            <a:xfrm>
              <a:off x="8134371" y="390236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39"/>
                  </a:cubicBezTo>
                  <a:cubicBezTo>
                    <a:pt x="1" y="705"/>
                    <a:pt x="62" y="1012"/>
                    <a:pt x="266" y="1216"/>
                  </a:cubicBezTo>
                  <a:cubicBezTo>
                    <a:pt x="403" y="1352"/>
                    <a:pt x="585" y="1425"/>
                    <a:pt x="771" y="1425"/>
                  </a:cubicBezTo>
                  <a:cubicBezTo>
                    <a:pt x="863" y="1425"/>
                    <a:pt x="955" y="1407"/>
                    <a:pt x="1043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5" name="Google Shape;735;p26"/>
            <p:cNvSpPr/>
            <p:nvPr/>
          </p:nvSpPr>
          <p:spPr>
            <a:xfrm>
              <a:off x="8582510" y="390236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0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6" name="Google Shape;736;p26"/>
            <p:cNvSpPr/>
            <p:nvPr/>
          </p:nvSpPr>
          <p:spPr>
            <a:xfrm>
              <a:off x="9030557" y="3902367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3" y="1012"/>
                    <a:pt x="266" y="1216"/>
                  </a:cubicBezTo>
                  <a:cubicBezTo>
                    <a:pt x="403" y="1352"/>
                    <a:pt x="586" y="1425"/>
                    <a:pt x="771" y="1425"/>
                  </a:cubicBezTo>
                  <a:cubicBezTo>
                    <a:pt x="863" y="1425"/>
                    <a:pt x="955" y="1407"/>
                    <a:pt x="1043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7" name="Google Shape;737;p26"/>
            <p:cNvSpPr/>
            <p:nvPr/>
          </p:nvSpPr>
          <p:spPr>
            <a:xfrm>
              <a:off x="8134371" y="428552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6"/>
                  </a:cubicBezTo>
                  <a:cubicBezTo>
                    <a:pt x="402" y="1353"/>
                    <a:pt x="584" y="1426"/>
                    <a:pt x="770" y="1426"/>
                  </a:cubicBezTo>
                  <a:cubicBezTo>
                    <a:pt x="862" y="1426"/>
                    <a:pt x="955" y="1408"/>
                    <a:pt x="1043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8" name="Google Shape;738;p26"/>
            <p:cNvSpPr/>
            <p:nvPr/>
          </p:nvSpPr>
          <p:spPr>
            <a:xfrm>
              <a:off x="8582510" y="428552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0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9" name="Google Shape;739;p26"/>
            <p:cNvSpPr/>
            <p:nvPr/>
          </p:nvSpPr>
          <p:spPr>
            <a:xfrm>
              <a:off x="9030557" y="4285523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6"/>
                  </a:cubicBezTo>
                  <a:cubicBezTo>
                    <a:pt x="403" y="1353"/>
                    <a:pt x="585" y="1426"/>
                    <a:pt x="770" y="1426"/>
                  </a:cubicBezTo>
                  <a:cubicBezTo>
                    <a:pt x="862" y="1426"/>
                    <a:pt x="955" y="1408"/>
                    <a:pt x="1043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0" name="Google Shape;740;p26"/>
            <p:cNvSpPr/>
            <p:nvPr/>
          </p:nvSpPr>
          <p:spPr>
            <a:xfrm>
              <a:off x="8134371" y="4668770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39"/>
                  </a:cubicBezTo>
                  <a:cubicBezTo>
                    <a:pt x="1" y="705"/>
                    <a:pt x="62" y="1012"/>
                    <a:pt x="266" y="1216"/>
                  </a:cubicBezTo>
                  <a:cubicBezTo>
                    <a:pt x="402" y="1352"/>
                    <a:pt x="585" y="1425"/>
                    <a:pt x="770" y="1425"/>
                  </a:cubicBezTo>
                  <a:cubicBezTo>
                    <a:pt x="862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1" name="Google Shape;741;p26"/>
            <p:cNvSpPr/>
            <p:nvPr/>
          </p:nvSpPr>
          <p:spPr>
            <a:xfrm>
              <a:off x="8582510" y="4668770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2" name="Google Shape;742;p26"/>
            <p:cNvSpPr/>
            <p:nvPr/>
          </p:nvSpPr>
          <p:spPr>
            <a:xfrm>
              <a:off x="9030557" y="4668770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3" y="1012"/>
                    <a:pt x="266" y="1216"/>
                  </a:cubicBezTo>
                  <a:cubicBezTo>
                    <a:pt x="402" y="1352"/>
                    <a:pt x="585" y="1425"/>
                    <a:pt x="771" y="1425"/>
                  </a:cubicBezTo>
                  <a:cubicBezTo>
                    <a:pt x="862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3" name="Google Shape;743;p26"/>
            <p:cNvSpPr/>
            <p:nvPr/>
          </p:nvSpPr>
          <p:spPr>
            <a:xfrm>
              <a:off x="8134371" y="50519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6"/>
                  </a:cubicBezTo>
                  <a:cubicBezTo>
                    <a:pt x="401" y="1353"/>
                    <a:pt x="584" y="1425"/>
                    <a:pt x="769" y="1425"/>
                  </a:cubicBezTo>
                  <a:cubicBezTo>
                    <a:pt x="861" y="1425"/>
                    <a:pt x="954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4" name="Google Shape;744;p26"/>
            <p:cNvSpPr/>
            <p:nvPr/>
          </p:nvSpPr>
          <p:spPr>
            <a:xfrm>
              <a:off x="8582510" y="50519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8"/>
                    <a:pt x="1041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5" name="Google Shape;745;p26"/>
            <p:cNvSpPr/>
            <p:nvPr/>
          </p:nvSpPr>
          <p:spPr>
            <a:xfrm>
              <a:off x="9030557" y="5051926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6"/>
                  </a:cubicBezTo>
                  <a:cubicBezTo>
                    <a:pt x="402" y="1353"/>
                    <a:pt x="584" y="1425"/>
                    <a:pt x="769" y="1425"/>
                  </a:cubicBezTo>
                  <a:cubicBezTo>
                    <a:pt x="861" y="1425"/>
                    <a:pt x="954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6" name="Google Shape;746;p26"/>
            <p:cNvSpPr/>
            <p:nvPr/>
          </p:nvSpPr>
          <p:spPr>
            <a:xfrm>
              <a:off x="8108961" y="3533146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40"/>
                  </a:cubicBezTo>
                  <a:cubicBezTo>
                    <a:pt x="1" y="705"/>
                    <a:pt x="61" y="1013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7" name="Google Shape;747;p26"/>
            <p:cNvSpPr/>
            <p:nvPr/>
          </p:nvSpPr>
          <p:spPr>
            <a:xfrm>
              <a:off x="8557054" y="3533146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0" y="439"/>
                  </a:cubicBezTo>
                  <a:cubicBezTo>
                    <a:pt x="0" y="705"/>
                    <a:pt x="60" y="1012"/>
                    <a:pt x="265" y="1216"/>
                  </a:cubicBezTo>
                  <a:cubicBezTo>
                    <a:pt x="401" y="1352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8" name="Google Shape;748;p26"/>
            <p:cNvSpPr/>
            <p:nvPr/>
          </p:nvSpPr>
          <p:spPr>
            <a:xfrm>
              <a:off x="9005147" y="3533146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5"/>
                    <a:pt x="61" y="1013"/>
                    <a:pt x="264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9" name="Google Shape;749;p26"/>
            <p:cNvSpPr/>
            <p:nvPr/>
          </p:nvSpPr>
          <p:spPr>
            <a:xfrm>
              <a:off x="8108961" y="3916302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0" name="Google Shape;750;p26"/>
            <p:cNvSpPr/>
            <p:nvPr/>
          </p:nvSpPr>
          <p:spPr>
            <a:xfrm>
              <a:off x="8557054" y="3916302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0" y="441"/>
                  </a:cubicBezTo>
                  <a:cubicBezTo>
                    <a:pt x="0" y="707"/>
                    <a:pt x="60" y="1013"/>
                    <a:pt x="265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7" y="1262"/>
                    <a:pt x="1481" y="1002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1" name="Google Shape;751;p26"/>
            <p:cNvSpPr/>
            <p:nvPr/>
          </p:nvSpPr>
          <p:spPr>
            <a:xfrm>
              <a:off x="9005147" y="3916302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0" y="174"/>
                    <a:pt x="110" y="441"/>
                  </a:cubicBezTo>
                  <a:cubicBezTo>
                    <a:pt x="1" y="707"/>
                    <a:pt x="61" y="1013"/>
                    <a:pt x="264" y="1216"/>
                  </a:cubicBezTo>
                  <a:cubicBezTo>
                    <a:pt x="401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2" name="Google Shape;752;p26"/>
            <p:cNvSpPr/>
            <p:nvPr/>
          </p:nvSpPr>
          <p:spPr>
            <a:xfrm>
              <a:off x="8108961" y="429954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0" y="174"/>
                    <a:pt x="111" y="440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3" name="Google Shape;753;p26"/>
            <p:cNvSpPr/>
            <p:nvPr/>
          </p:nvSpPr>
          <p:spPr>
            <a:xfrm>
              <a:off x="8557054" y="429954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0" y="440"/>
                  </a:cubicBezTo>
                  <a:cubicBezTo>
                    <a:pt x="0" y="705"/>
                    <a:pt x="60" y="1013"/>
                    <a:pt x="265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4" name="Google Shape;754;p26"/>
            <p:cNvSpPr/>
            <p:nvPr/>
          </p:nvSpPr>
          <p:spPr>
            <a:xfrm>
              <a:off x="9005147" y="4299549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7"/>
                    <a:pt x="61" y="1013"/>
                    <a:pt x="264" y="1216"/>
                  </a:cubicBezTo>
                  <a:cubicBezTo>
                    <a:pt x="401" y="1353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5" name="Google Shape;755;p26"/>
            <p:cNvSpPr/>
            <p:nvPr/>
          </p:nvSpPr>
          <p:spPr>
            <a:xfrm>
              <a:off x="8109052" y="4682522"/>
              <a:ext cx="69809" cy="64982"/>
            </a:xfrm>
            <a:custGeom>
              <a:avLst/>
              <a:gdLst/>
              <a:ahLst/>
              <a:cxnLst/>
              <a:rect l="l" t="t" r="r" b="b"/>
              <a:pathLst>
                <a:path w="1533" h="1427" extrusionOk="0">
                  <a:moveTo>
                    <a:pt x="769" y="1"/>
                  </a:moveTo>
                  <a:cubicBezTo>
                    <a:pt x="731" y="1"/>
                    <a:pt x="692" y="4"/>
                    <a:pt x="654" y="10"/>
                  </a:cubicBezTo>
                  <a:cubicBezTo>
                    <a:pt x="265" y="72"/>
                    <a:pt x="0" y="439"/>
                    <a:pt x="63" y="827"/>
                  </a:cubicBezTo>
                  <a:cubicBezTo>
                    <a:pt x="120" y="1178"/>
                    <a:pt x="423" y="1427"/>
                    <a:pt x="767" y="1427"/>
                  </a:cubicBezTo>
                  <a:cubicBezTo>
                    <a:pt x="805" y="1427"/>
                    <a:pt x="842" y="1424"/>
                    <a:pt x="881" y="1418"/>
                  </a:cubicBezTo>
                  <a:cubicBezTo>
                    <a:pt x="1269" y="1354"/>
                    <a:pt x="1533" y="989"/>
                    <a:pt x="1471" y="601"/>
                  </a:cubicBezTo>
                  <a:cubicBezTo>
                    <a:pt x="1414" y="251"/>
                    <a:pt x="1112" y="1"/>
                    <a:pt x="769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6" name="Google Shape;756;p26"/>
            <p:cNvSpPr/>
            <p:nvPr/>
          </p:nvSpPr>
          <p:spPr>
            <a:xfrm>
              <a:off x="8559331" y="4683160"/>
              <a:ext cx="65346" cy="64936"/>
            </a:xfrm>
            <a:custGeom>
              <a:avLst/>
              <a:gdLst/>
              <a:ahLst/>
              <a:cxnLst/>
              <a:rect l="l" t="t" r="r" b="b"/>
              <a:pathLst>
                <a:path w="1435" h="1426" extrusionOk="0">
                  <a:moveTo>
                    <a:pt x="715" y="1"/>
                  </a:moveTo>
                  <a:cubicBezTo>
                    <a:pt x="713" y="1"/>
                    <a:pt x="712" y="1"/>
                    <a:pt x="710" y="1"/>
                  </a:cubicBezTo>
                  <a:cubicBezTo>
                    <a:pt x="317" y="5"/>
                    <a:pt x="0" y="327"/>
                    <a:pt x="5" y="721"/>
                  </a:cubicBezTo>
                  <a:cubicBezTo>
                    <a:pt x="9" y="1111"/>
                    <a:pt x="327" y="1426"/>
                    <a:pt x="716" y="1426"/>
                  </a:cubicBezTo>
                  <a:cubicBezTo>
                    <a:pt x="719" y="1426"/>
                    <a:pt x="722" y="1426"/>
                    <a:pt x="724" y="1426"/>
                  </a:cubicBezTo>
                  <a:cubicBezTo>
                    <a:pt x="1118" y="1423"/>
                    <a:pt x="1434" y="1100"/>
                    <a:pt x="1430" y="707"/>
                  </a:cubicBezTo>
                  <a:cubicBezTo>
                    <a:pt x="1425" y="315"/>
                    <a:pt x="1107" y="1"/>
                    <a:pt x="715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7" name="Google Shape;757;p26"/>
            <p:cNvSpPr/>
            <p:nvPr/>
          </p:nvSpPr>
          <p:spPr>
            <a:xfrm>
              <a:off x="9007697" y="4682704"/>
              <a:ext cx="64982" cy="64936"/>
            </a:xfrm>
            <a:custGeom>
              <a:avLst/>
              <a:gdLst/>
              <a:ahLst/>
              <a:cxnLst/>
              <a:rect l="l" t="t" r="r" b="b"/>
              <a:pathLst>
                <a:path w="1427" h="1426" extrusionOk="0">
                  <a:moveTo>
                    <a:pt x="713" y="0"/>
                  </a:moveTo>
                  <a:cubicBezTo>
                    <a:pt x="319" y="0"/>
                    <a:pt x="1" y="320"/>
                    <a:pt x="1" y="713"/>
                  </a:cubicBezTo>
                  <a:cubicBezTo>
                    <a:pt x="1" y="1107"/>
                    <a:pt x="319" y="1425"/>
                    <a:pt x="713" y="1425"/>
                  </a:cubicBezTo>
                  <a:cubicBezTo>
                    <a:pt x="1107" y="1425"/>
                    <a:pt x="1426" y="1107"/>
                    <a:pt x="1426" y="713"/>
                  </a:cubicBezTo>
                  <a:cubicBezTo>
                    <a:pt x="1426" y="320"/>
                    <a:pt x="1107" y="0"/>
                    <a:pt x="71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8" name="Google Shape;758;p26"/>
            <p:cNvSpPr/>
            <p:nvPr/>
          </p:nvSpPr>
          <p:spPr>
            <a:xfrm>
              <a:off x="8109097" y="5065724"/>
              <a:ext cx="69763" cy="64982"/>
            </a:xfrm>
            <a:custGeom>
              <a:avLst/>
              <a:gdLst/>
              <a:ahLst/>
              <a:cxnLst/>
              <a:rect l="l" t="t" r="r" b="b"/>
              <a:pathLst>
                <a:path w="1532" h="1427" extrusionOk="0">
                  <a:moveTo>
                    <a:pt x="766" y="0"/>
                  </a:moveTo>
                  <a:cubicBezTo>
                    <a:pt x="729" y="0"/>
                    <a:pt x="691" y="3"/>
                    <a:pt x="653" y="9"/>
                  </a:cubicBezTo>
                  <a:cubicBezTo>
                    <a:pt x="264" y="73"/>
                    <a:pt x="1" y="438"/>
                    <a:pt x="62" y="827"/>
                  </a:cubicBezTo>
                  <a:cubicBezTo>
                    <a:pt x="119" y="1177"/>
                    <a:pt x="421" y="1426"/>
                    <a:pt x="764" y="1426"/>
                  </a:cubicBezTo>
                  <a:cubicBezTo>
                    <a:pt x="802" y="1426"/>
                    <a:pt x="841" y="1423"/>
                    <a:pt x="880" y="1417"/>
                  </a:cubicBezTo>
                  <a:cubicBezTo>
                    <a:pt x="1268" y="1354"/>
                    <a:pt x="1532" y="988"/>
                    <a:pt x="1470" y="600"/>
                  </a:cubicBezTo>
                  <a:cubicBezTo>
                    <a:pt x="1413" y="249"/>
                    <a:pt x="1110" y="0"/>
                    <a:pt x="766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9" name="Google Shape;759;p26"/>
            <p:cNvSpPr/>
            <p:nvPr/>
          </p:nvSpPr>
          <p:spPr>
            <a:xfrm>
              <a:off x="8559331" y="5066407"/>
              <a:ext cx="65255" cy="64936"/>
            </a:xfrm>
            <a:custGeom>
              <a:avLst/>
              <a:gdLst/>
              <a:ahLst/>
              <a:cxnLst/>
              <a:rect l="l" t="t" r="r" b="b"/>
              <a:pathLst>
                <a:path w="1433" h="1426" extrusionOk="0">
                  <a:moveTo>
                    <a:pt x="718" y="0"/>
                  </a:moveTo>
                  <a:cubicBezTo>
                    <a:pt x="715" y="0"/>
                    <a:pt x="712" y="0"/>
                    <a:pt x="710" y="0"/>
                  </a:cubicBezTo>
                  <a:cubicBezTo>
                    <a:pt x="317" y="3"/>
                    <a:pt x="0" y="326"/>
                    <a:pt x="5" y="720"/>
                  </a:cubicBezTo>
                  <a:cubicBezTo>
                    <a:pt x="7" y="1112"/>
                    <a:pt x="327" y="1426"/>
                    <a:pt x="719" y="1426"/>
                  </a:cubicBezTo>
                  <a:cubicBezTo>
                    <a:pt x="721" y="1426"/>
                    <a:pt x="723" y="1426"/>
                    <a:pt x="724" y="1425"/>
                  </a:cubicBezTo>
                  <a:cubicBezTo>
                    <a:pt x="1118" y="1421"/>
                    <a:pt x="1433" y="1099"/>
                    <a:pt x="1430" y="706"/>
                  </a:cubicBezTo>
                  <a:cubicBezTo>
                    <a:pt x="1425" y="315"/>
                    <a:pt x="1107" y="0"/>
                    <a:pt x="718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0" name="Google Shape;760;p26"/>
            <p:cNvSpPr/>
            <p:nvPr/>
          </p:nvSpPr>
          <p:spPr>
            <a:xfrm>
              <a:off x="9007697" y="5065906"/>
              <a:ext cx="64982" cy="64982"/>
            </a:xfrm>
            <a:custGeom>
              <a:avLst/>
              <a:gdLst/>
              <a:ahLst/>
              <a:cxnLst/>
              <a:rect l="l" t="t" r="r" b="b"/>
              <a:pathLst>
                <a:path w="1427" h="1427" extrusionOk="0">
                  <a:moveTo>
                    <a:pt x="713" y="1"/>
                  </a:moveTo>
                  <a:cubicBezTo>
                    <a:pt x="319" y="1"/>
                    <a:pt x="1" y="320"/>
                    <a:pt x="1" y="714"/>
                  </a:cubicBezTo>
                  <a:cubicBezTo>
                    <a:pt x="1" y="1107"/>
                    <a:pt x="319" y="1426"/>
                    <a:pt x="713" y="1426"/>
                  </a:cubicBezTo>
                  <a:cubicBezTo>
                    <a:pt x="1107" y="1426"/>
                    <a:pt x="1426" y="1107"/>
                    <a:pt x="1426" y="714"/>
                  </a:cubicBezTo>
                  <a:cubicBezTo>
                    <a:pt x="1426" y="320"/>
                    <a:pt x="1107" y="1"/>
                    <a:pt x="71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1" name="Google Shape;761;p26"/>
            <p:cNvSpPr/>
            <p:nvPr/>
          </p:nvSpPr>
          <p:spPr>
            <a:xfrm>
              <a:off x="5910390" y="1559397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7"/>
                  </a:cubicBezTo>
                  <a:cubicBezTo>
                    <a:pt x="401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2" name="Google Shape;762;p26"/>
            <p:cNvSpPr/>
            <p:nvPr/>
          </p:nvSpPr>
          <p:spPr>
            <a:xfrm>
              <a:off x="6358529" y="1559397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3" name="Google Shape;763;p26"/>
            <p:cNvSpPr/>
            <p:nvPr/>
          </p:nvSpPr>
          <p:spPr>
            <a:xfrm>
              <a:off x="6806576" y="1559397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7"/>
                  </a:cubicBezTo>
                  <a:cubicBezTo>
                    <a:pt x="402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4" name="Google Shape;764;p26"/>
            <p:cNvSpPr/>
            <p:nvPr/>
          </p:nvSpPr>
          <p:spPr>
            <a:xfrm>
              <a:off x="7254715" y="1559397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2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5" name="Google Shape;765;p26"/>
            <p:cNvSpPr/>
            <p:nvPr/>
          </p:nvSpPr>
          <p:spPr>
            <a:xfrm>
              <a:off x="7705358" y="1559397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14" y="0"/>
                  </a:moveTo>
                  <a:cubicBezTo>
                    <a:pt x="622" y="0"/>
                    <a:pt x="529" y="18"/>
                    <a:pt x="440" y="55"/>
                  </a:cubicBezTo>
                  <a:cubicBezTo>
                    <a:pt x="174" y="165"/>
                    <a:pt x="0" y="424"/>
                    <a:pt x="0" y="713"/>
                  </a:cubicBezTo>
                  <a:cubicBezTo>
                    <a:pt x="0" y="1106"/>
                    <a:pt x="320" y="1426"/>
                    <a:pt x="713" y="1426"/>
                  </a:cubicBezTo>
                  <a:cubicBezTo>
                    <a:pt x="1001" y="1426"/>
                    <a:pt x="1261" y="1252"/>
                    <a:pt x="1371" y="985"/>
                  </a:cubicBezTo>
                  <a:cubicBezTo>
                    <a:pt x="1481" y="719"/>
                    <a:pt x="1421" y="413"/>
                    <a:pt x="1216" y="209"/>
                  </a:cubicBezTo>
                  <a:cubicBezTo>
                    <a:pt x="1081" y="73"/>
                    <a:pt x="899" y="0"/>
                    <a:pt x="714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6" name="Google Shape;766;p26"/>
            <p:cNvSpPr/>
            <p:nvPr/>
          </p:nvSpPr>
          <p:spPr>
            <a:xfrm>
              <a:off x="5910390" y="1942644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39"/>
                  </a:cubicBezTo>
                  <a:cubicBezTo>
                    <a:pt x="1" y="705"/>
                    <a:pt x="62" y="1012"/>
                    <a:pt x="266" y="1216"/>
                  </a:cubicBezTo>
                  <a:cubicBezTo>
                    <a:pt x="403" y="1352"/>
                    <a:pt x="585" y="1425"/>
                    <a:pt x="771" y="1425"/>
                  </a:cubicBezTo>
                  <a:cubicBezTo>
                    <a:pt x="863" y="1425"/>
                    <a:pt x="955" y="1407"/>
                    <a:pt x="1043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7" name="Google Shape;767;p26"/>
            <p:cNvSpPr/>
            <p:nvPr/>
          </p:nvSpPr>
          <p:spPr>
            <a:xfrm>
              <a:off x="6358529" y="1942644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0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8" name="Google Shape;768;p26"/>
            <p:cNvSpPr/>
            <p:nvPr/>
          </p:nvSpPr>
          <p:spPr>
            <a:xfrm>
              <a:off x="6806576" y="1942644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3" y="1012"/>
                    <a:pt x="266" y="1216"/>
                  </a:cubicBezTo>
                  <a:cubicBezTo>
                    <a:pt x="403" y="1352"/>
                    <a:pt x="586" y="1425"/>
                    <a:pt x="771" y="1425"/>
                  </a:cubicBezTo>
                  <a:cubicBezTo>
                    <a:pt x="863" y="1425"/>
                    <a:pt x="955" y="1407"/>
                    <a:pt x="1043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9" name="Google Shape;769;p26"/>
            <p:cNvSpPr/>
            <p:nvPr/>
          </p:nvSpPr>
          <p:spPr>
            <a:xfrm>
              <a:off x="7254715" y="1942644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0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0" name="Google Shape;770;p26"/>
            <p:cNvSpPr/>
            <p:nvPr/>
          </p:nvSpPr>
          <p:spPr>
            <a:xfrm>
              <a:off x="7702808" y="1942644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0" y="705"/>
                    <a:pt x="62" y="1012"/>
                    <a:pt x="265" y="1216"/>
                  </a:cubicBezTo>
                  <a:cubicBezTo>
                    <a:pt x="402" y="1352"/>
                    <a:pt x="585" y="1425"/>
                    <a:pt x="771" y="1425"/>
                  </a:cubicBezTo>
                  <a:cubicBezTo>
                    <a:pt x="862" y="1425"/>
                    <a:pt x="955" y="1407"/>
                    <a:pt x="1043" y="1371"/>
                  </a:cubicBezTo>
                  <a:cubicBezTo>
                    <a:pt x="1308" y="1260"/>
                    <a:pt x="1481" y="1000"/>
                    <a:pt x="1481" y="713"/>
                  </a:cubicBezTo>
                  <a:cubicBezTo>
                    <a:pt x="1481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1" name="Google Shape;771;p26"/>
            <p:cNvSpPr/>
            <p:nvPr/>
          </p:nvSpPr>
          <p:spPr>
            <a:xfrm>
              <a:off x="5910390" y="232580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6"/>
                  </a:cubicBezTo>
                  <a:cubicBezTo>
                    <a:pt x="402" y="1353"/>
                    <a:pt x="584" y="1426"/>
                    <a:pt x="770" y="1426"/>
                  </a:cubicBezTo>
                  <a:cubicBezTo>
                    <a:pt x="862" y="1426"/>
                    <a:pt x="955" y="1408"/>
                    <a:pt x="1043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2" name="Google Shape;772;p26"/>
            <p:cNvSpPr/>
            <p:nvPr/>
          </p:nvSpPr>
          <p:spPr>
            <a:xfrm>
              <a:off x="6358529" y="232580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0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3" name="Google Shape;773;p26"/>
            <p:cNvSpPr/>
            <p:nvPr/>
          </p:nvSpPr>
          <p:spPr>
            <a:xfrm>
              <a:off x="6806576" y="2325800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6"/>
                  </a:cubicBezTo>
                  <a:cubicBezTo>
                    <a:pt x="403" y="1353"/>
                    <a:pt x="585" y="1426"/>
                    <a:pt x="770" y="1426"/>
                  </a:cubicBezTo>
                  <a:cubicBezTo>
                    <a:pt x="862" y="1426"/>
                    <a:pt x="955" y="1408"/>
                    <a:pt x="1043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4" name="Google Shape;774;p26"/>
            <p:cNvSpPr/>
            <p:nvPr/>
          </p:nvSpPr>
          <p:spPr>
            <a:xfrm>
              <a:off x="7254715" y="232580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0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2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5" name="Google Shape;775;p26"/>
            <p:cNvSpPr/>
            <p:nvPr/>
          </p:nvSpPr>
          <p:spPr>
            <a:xfrm>
              <a:off x="7702808" y="232580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0" y="707"/>
                    <a:pt x="62" y="1013"/>
                    <a:pt x="265" y="1216"/>
                  </a:cubicBezTo>
                  <a:cubicBezTo>
                    <a:pt x="402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3" y="1371"/>
                  </a:cubicBezTo>
                  <a:cubicBezTo>
                    <a:pt x="1308" y="1261"/>
                    <a:pt x="1481" y="1002"/>
                    <a:pt x="1481" y="713"/>
                  </a:cubicBezTo>
                  <a:cubicBezTo>
                    <a:pt x="1481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6" name="Google Shape;776;p26"/>
            <p:cNvSpPr/>
            <p:nvPr/>
          </p:nvSpPr>
          <p:spPr>
            <a:xfrm>
              <a:off x="5910390" y="270904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39"/>
                  </a:cubicBezTo>
                  <a:cubicBezTo>
                    <a:pt x="1" y="705"/>
                    <a:pt x="62" y="1012"/>
                    <a:pt x="266" y="1216"/>
                  </a:cubicBezTo>
                  <a:cubicBezTo>
                    <a:pt x="402" y="1352"/>
                    <a:pt x="585" y="1425"/>
                    <a:pt x="770" y="1425"/>
                  </a:cubicBezTo>
                  <a:cubicBezTo>
                    <a:pt x="862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7" name="Google Shape;777;p26"/>
            <p:cNvSpPr/>
            <p:nvPr/>
          </p:nvSpPr>
          <p:spPr>
            <a:xfrm>
              <a:off x="6358529" y="270904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8" name="Google Shape;778;p26"/>
            <p:cNvSpPr/>
            <p:nvPr/>
          </p:nvSpPr>
          <p:spPr>
            <a:xfrm>
              <a:off x="6806576" y="2709047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3" y="1012"/>
                    <a:pt x="266" y="1216"/>
                  </a:cubicBezTo>
                  <a:cubicBezTo>
                    <a:pt x="402" y="1352"/>
                    <a:pt x="585" y="1425"/>
                    <a:pt x="771" y="1425"/>
                  </a:cubicBezTo>
                  <a:cubicBezTo>
                    <a:pt x="862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9" name="Google Shape;779;p26"/>
            <p:cNvSpPr/>
            <p:nvPr/>
          </p:nvSpPr>
          <p:spPr>
            <a:xfrm>
              <a:off x="7254715" y="270904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0" name="Google Shape;780;p26"/>
            <p:cNvSpPr/>
            <p:nvPr/>
          </p:nvSpPr>
          <p:spPr>
            <a:xfrm>
              <a:off x="7702808" y="270904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0" y="705"/>
                    <a:pt x="62" y="1012"/>
                    <a:pt x="265" y="1216"/>
                  </a:cubicBezTo>
                  <a:cubicBezTo>
                    <a:pt x="401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1" y="1371"/>
                  </a:cubicBezTo>
                  <a:cubicBezTo>
                    <a:pt x="1308" y="1260"/>
                    <a:pt x="1481" y="1000"/>
                    <a:pt x="1481" y="713"/>
                  </a:cubicBezTo>
                  <a:cubicBezTo>
                    <a:pt x="1481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1" name="Google Shape;781;p26"/>
            <p:cNvSpPr/>
            <p:nvPr/>
          </p:nvSpPr>
          <p:spPr>
            <a:xfrm>
              <a:off x="5910390" y="309220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6"/>
                  </a:cubicBezTo>
                  <a:cubicBezTo>
                    <a:pt x="401" y="1353"/>
                    <a:pt x="584" y="1425"/>
                    <a:pt x="769" y="1425"/>
                  </a:cubicBezTo>
                  <a:cubicBezTo>
                    <a:pt x="861" y="1425"/>
                    <a:pt x="954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2" name="Google Shape;782;p26"/>
            <p:cNvSpPr/>
            <p:nvPr/>
          </p:nvSpPr>
          <p:spPr>
            <a:xfrm>
              <a:off x="6358529" y="309220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8"/>
                    <a:pt x="1041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3" name="Google Shape;783;p26"/>
            <p:cNvSpPr/>
            <p:nvPr/>
          </p:nvSpPr>
          <p:spPr>
            <a:xfrm>
              <a:off x="6806576" y="3092203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6"/>
                  </a:cubicBezTo>
                  <a:cubicBezTo>
                    <a:pt x="402" y="1353"/>
                    <a:pt x="584" y="1425"/>
                    <a:pt x="769" y="1425"/>
                  </a:cubicBezTo>
                  <a:cubicBezTo>
                    <a:pt x="861" y="1425"/>
                    <a:pt x="954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4" name="Google Shape;784;p26"/>
            <p:cNvSpPr/>
            <p:nvPr/>
          </p:nvSpPr>
          <p:spPr>
            <a:xfrm>
              <a:off x="7254715" y="309220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2" y="1353"/>
                    <a:pt x="583" y="1425"/>
                    <a:pt x="769" y="1425"/>
                  </a:cubicBezTo>
                  <a:cubicBezTo>
                    <a:pt x="861" y="1425"/>
                    <a:pt x="953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5" name="Google Shape;785;p26"/>
            <p:cNvSpPr/>
            <p:nvPr/>
          </p:nvSpPr>
          <p:spPr>
            <a:xfrm>
              <a:off x="7702808" y="309220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0" y="707"/>
                    <a:pt x="62" y="1013"/>
                    <a:pt x="265" y="1216"/>
                  </a:cubicBezTo>
                  <a:cubicBezTo>
                    <a:pt x="401" y="1353"/>
                    <a:pt x="583" y="1425"/>
                    <a:pt x="769" y="1425"/>
                  </a:cubicBezTo>
                  <a:cubicBezTo>
                    <a:pt x="861" y="1425"/>
                    <a:pt x="953" y="1408"/>
                    <a:pt x="1041" y="1371"/>
                  </a:cubicBezTo>
                  <a:cubicBezTo>
                    <a:pt x="1308" y="1261"/>
                    <a:pt x="1481" y="1001"/>
                    <a:pt x="1481" y="713"/>
                  </a:cubicBezTo>
                  <a:cubicBezTo>
                    <a:pt x="1481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6" name="Google Shape;786;p26"/>
            <p:cNvSpPr/>
            <p:nvPr/>
          </p:nvSpPr>
          <p:spPr>
            <a:xfrm>
              <a:off x="5884980" y="1573423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40"/>
                  </a:cubicBezTo>
                  <a:cubicBezTo>
                    <a:pt x="1" y="705"/>
                    <a:pt x="61" y="1013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7" name="Google Shape;787;p26"/>
            <p:cNvSpPr/>
            <p:nvPr/>
          </p:nvSpPr>
          <p:spPr>
            <a:xfrm>
              <a:off x="6333073" y="1573423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0" y="439"/>
                  </a:cubicBezTo>
                  <a:cubicBezTo>
                    <a:pt x="0" y="705"/>
                    <a:pt x="60" y="1012"/>
                    <a:pt x="265" y="1216"/>
                  </a:cubicBezTo>
                  <a:cubicBezTo>
                    <a:pt x="401" y="1352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8" name="Google Shape;788;p26"/>
            <p:cNvSpPr/>
            <p:nvPr/>
          </p:nvSpPr>
          <p:spPr>
            <a:xfrm>
              <a:off x="6781166" y="1573423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5"/>
                    <a:pt x="61" y="1013"/>
                    <a:pt x="264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9" name="Google Shape;789;p26"/>
            <p:cNvSpPr/>
            <p:nvPr/>
          </p:nvSpPr>
          <p:spPr>
            <a:xfrm>
              <a:off x="7229259" y="1573423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0" y="705"/>
                    <a:pt x="61" y="1012"/>
                    <a:pt x="265" y="1216"/>
                  </a:cubicBezTo>
                  <a:cubicBezTo>
                    <a:pt x="401" y="1352"/>
                    <a:pt x="584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0" name="Google Shape;790;p26"/>
            <p:cNvSpPr/>
            <p:nvPr/>
          </p:nvSpPr>
          <p:spPr>
            <a:xfrm>
              <a:off x="7679948" y="157342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12" y="0"/>
                  </a:moveTo>
                  <a:cubicBezTo>
                    <a:pt x="620" y="0"/>
                    <a:pt x="527" y="18"/>
                    <a:pt x="439" y="55"/>
                  </a:cubicBezTo>
                  <a:cubicBezTo>
                    <a:pt x="174" y="165"/>
                    <a:pt x="0" y="424"/>
                    <a:pt x="0" y="713"/>
                  </a:cubicBezTo>
                  <a:cubicBezTo>
                    <a:pt x="0" y="1106"/>
                    <a:pt x="318" y="1425"/>
                    <a:pt x="713" y="1425"/>
                  </a:cubicBezTo>
                  <a:cubicBezTo>
                    <a:pt x="1000" y="1425"/>
                    <a:pt x="1261" y="1252"/>
                    <a:pt x="1371" y="985"/>
                  </a:cubicBezTo>
                  <a:cubicBezTo>
                    <a:pt x="1481" y="719"/>
                    <a:pt x="1420" y="412"/>
                    <a:pt x="1216" y="209"/>
                  </a:cubicBezTo>
                  <a:cubicBezTo>
                    <a:pt x="1080" y="72"/>
                    <a:pt x="898" y="0"/>
                    <a:pt x="712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1" name="Google Shape;791;p26"/>
            <p:cNvSpPr/>
            <p:nvPr/>
          </p:nvSpPr>
          <p:spPr>
            <a:xfrm>
              <a:off x="5884980" y="195657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2" name="Google Shape;792;p26"/>
            <p:cNvSpPr/>
            <p:nvPr/>
          </p:nvSpPr>
          <p:spPr>
            <a:xfrm>
              <a:off x="6333073" y="195657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0" y="441"/>
                  </a:cubicBezTo>
                  <a:cubicBezTo>
                    <a:pt x="0" y="707"/>
                    <a:pt x="60" y="1013"/>
                    <a:pt x="265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7" y="1262"/>
                    <a:pt x="1481" y="1002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3" name="Google Shape;793;p26"/>
            <p:cNvSpPr/>
            <p:nvPr/>
          </p:nvSpPr>
          <p:spPr>
            <a:xfrm>
              <a:off x="6781166" y="1956579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0" y="174"/>
                    <a:pt x="110" y="441"/>
                  </a:cubicBezTo>
                  <a:cubicBezTo>
                    <a:pt x="1" y="707"/>
                    <a:pt x="61" y="1013"/>
                    <a:pt x="264" y="1216"/>
                  </a:cubicBezTo>
                  <a:cubicBezTo>
                    <a:pt x="401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4" name="Google Shape;794;p26"/>
            <p:cNvSpPr/>
            <p:nvPr/>
          </p:nvSpPr>
          <p:spPr>
            <a:xfrm>
              <a:off x="7229259" y="195657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0" y="707"/>
                    <a:pt x="61" y="1013"/>
                    <a:pt x="265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2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5" name="Google Shape;795;p26"/>
            <p:cNvSpPr/>
            <p:nvPr/>
          </p:nvSpPr>
          <p:spPr>
            <a:xfrm>
              <a:off x="7677398" y="195657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0" y="174"/>
                    <a:pt x="109" y="441"/>
                  </a:cubicBezTo>
                  <a:cubicBezTo>
                    <a:pt x="0" y="707"/>
                    <a:pt x="61" y="1013"/>
                    <a:pt x="264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1" y="1002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6" name="Google Shape;796;p26"/>
            <p:cNvSpPr/>
            <p:nvPr/>
          </p:nvSpPr>
          <p:spPr>
            <a:xfrm>
              <a:off x="5884980" y="23398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0" y="174"/>
                    <a:pt x="111" y="440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7" name="Google Shape;797;p26"/>
            <p:cNvSpPr/>
            <p:nvPr/>
          </p:nvSpPr>
          <p:spPr>
            <a:xfrm>
              <a:off x="6333073" y="23398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0" y="440"/>
                  </a:cubicBezTo>
                  <a:cubicBezTo>
                    <a:pt x="0" y="705"/>
                    <a:pt x="60" y="1013"/>
                    <a:pt x="265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8" name="Google Shape;798;p26"/>
            <p:cNvSpPr/>
            <p:nvPr/>
          </p:nvSpPr>
          <p:spPr>
            <a:xfrm>
              <a:off x="6781166" y="2339826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7"/>
                    <a:pt x="61" y="1013"/>
                    <a:pt x="264" y="1216"/>
                  </a:cubicBezTo>
                  <a:cubicBezTo>
                    <a:pt x="401" y="1353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9" name="Google Shape;799;p26"/>
            <p:cNvSpPr/>
            <p:nvPr/>
          </p:nvSpPr>
          <p:spPr>
            <a:xfrm>
              <a:off x="7229259" y="23398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0"/>
                  </a:cubicBezTo>
                  <a:cubicBezTo>
                    <a:pt x="0" y="705"/>
                    <a:pt x="61" y="1013"/>
                    <a:pt x="265" y="1216"/>
                  </a:cubicBezTo>
                  <a:cubicBezTo>
                    <a:pt x="401" y="1353"/>
                    <a:pt x="584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0" name="Google Shape;800;p26"/>
            <p:cNvSpPr/>
            <p:nvPr/>
          </p:nvSpPr>
          <p:spPr>
            <a:xfrm>
              <a:off x="7677398" y="23398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0" y="174"/>
                    <a:pt x="109" y="440"/>
                  </a:cubicBezTo>
                  <a:cubicBezTo>
                    <a:pt x="0" y="707"/>
                    <a:pt x="61" y="1013"/>
                    <a:pt x="264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1" y="1371"/>
                  </a:cubicBezTo>
                  <a:cubicBezTo>
                    <a:pt x="1308" y="1260"/>
                    <a:pt x="1481" y="1001"/>
                    <a:pt x="1481" y="713"/>
                  </a:cubicBezTo>
                  <a:cubicBezTo>
                    <a:pt x="1481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1" name="Google Shape;801;p26"/>
            <p:cNvSpPr/>
            <p:nvPr/>
          </p:nvSpPr>
          <p:spPr>
            <a:xfrm>
              <a:off x="5885071" y="2722799"/>
              <a:ext cx="69809" cy="64982"/>
            </a:xfrm>
            <a:custGeom>
              <a:avLst/>
              <a:gdLst/>
              <a:ahLst/>
              <a:cxnLst/>
              <a:rect l="l" t="t" r="r" b="b"/>
              <a:pathLst>
                <a:path w="1533" h="1427" extrusionOk="0">
                  <a:moveTo>
                    <a:pt x="769" y="1"/>
                  </a:moveTo>
                  <a:cubicBezTo>
                    <a:pt x="731" y="1"/>
                    <a:pt x="692" y="4"/>
                    <a:pt x="654" y="10"/>
                  </a:cubicBezTo>
                  <a:cubicBezTo>
                    <a:pt x="265" y="72"/>
                    <a:pt x="0" y="439"/>
                    <a:pt x="63" y="827"/>
                  </a:cubicBezTo>
                  <a:cubicBezTo>
                    <a:pt x="120" y="1178"/>
                    <a:pt x="423" y="1427"/>
                    <a:pt x="767" y="1427"/>
                  </a:cubicBezTo>
                  <a:cubicBezTo>
                    <a:pt x="805" y="1427"/>
                    <a:pt x="842" y="1424"/>
                    <a:pt x="881" y="1418"/>
                  </a:cubicBezTo>
                  <a:cubicBezTo>
                    <a:pt x="1269" y="1354"/>
                    <a:pt x="1533" y="989"/>
                    <a:pt x="1471" y="601"/>
                  </a:cubicBezTo>
                  <a:cubicBezTo>
                    <a:pt x="1414" y="251"/>
                    <a:pt x="1112" y="1"/>
                    <a:pt x="769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2" name="Google Shape;802;p26"/>
            <p:cNvSpPr/>
            <p:nvPr/>
          </p:nvSpPr>
          <p:spPr>
            <a:xfrm>
              <a:off x="6335350" y="2723437"/>
              <a:ext cx="65346" cy="64936"/>
            </a:xfrm>
            <a:custGeom>
              <a:avLst/>
              <a:gdLst/>
              <a:ahLst/>
              <a:cxnLst/>
              <a:rect l="l" t="t" r="r" b="b"/>
              <a:pathLst>
                <a:path w="1435" h="1426" extrusionOk="0">
                  <a:moveTo>
                    <a:pt x="715" y="1"/>
                  </a:moveTo>
                  <a:cubicBezTo>
                    <a:pt x="713" y="1"/>
                    <a:pt x="712" y="1"/>
                    <a:pt x="710" y="1"/>
                  </a:cubicBezTo>
                  <a:cubicBezTo>
                    <a:pt x="317" y="5"/>
                    <a:pt x="0" y="327"/>
                    <a:pt x="5" y="721"/>
                  </a:cubicBezTo>
                  <a:cubicBezTo>
                    <a:pt x="9" y="1111"/>
                    <a:pt x="327" y="1426"/>
                    <a:pt x="716" y="1426"/>
                  </a:cubicBezTo>
                  <a:cubicBezTo>
                    <a:pt x="719" y="1426"/>
                    <a:pt x="722" y="1426"/>
                    <a:pt x="724" y="1426"/>
                  </a:cubicBezTo>
                  <a:cubicBezTo>
                    <a:pt x="1118" y="1423"/>
                    <a:pt x="1434" y="1100"/>
                    <a:pt x="1430" y="707"/>
                  </a:cubicBezTo>
                  <a:cubicBezTo>
                    <a:pt x="1425" y="315"/>
                    <a:pt x="1107" y="1"/>
                    <a:pt x="715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3" name="Google Shape;803;p26"/>
            <p:cNvSpPr/>
            <p:nvPr/>
          </p:nvSpPr>
          <p:spPr>
            <a:xfrm>
              <a:off x="6783716" y="2722981"/>
              <a:ext cx="64982" cy="64936"/>
            </a:xfrm>
            <a:custGeom>
              <a:avLst/>
              <a:gdLst/>
              <a:ahLst/>
              <a:cxnLst/>
              <a:rect l="l" t="t" r="r" b="b"/>
              <a:pathLst>
                <a:path w="1427" h="1426" extrusionOk="0">
                  <a:moveTo>
                    <a:pt x="713" y="0"/>
                  </a:moveTo>
                  <a:cubicBezTo>
                    <a:pt x="319" y="0"/>
                    <a:pt x="1" y="320"/>
                    <a:pt x="1" y="713"/>
                  </a:cubicBezTo>
                  <a:cubicBezTo>
                    <a:pt x="1" y="1107"/>
                    <a:pt x="319" y="1425"/>
                    <a:pt x="713" y="1425"/>
                  </a:cubicBezTo>
                  <a:cubicBezTo>
                    <a:pt x="1107" y="1425"/>
                    <a:pt x="1426" y="1107"/>
                    <a:pt x="1426" y="713"/>
                  </a:cubicBezTo>
                  <a:cubicBezTo>
                    <a:pt x="1426" y="320"/>
                    <a:pt x="1107" y="0"/>
                    <a:pt x="71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4" name="Google Shape;804;p26"/>
            <p:cNvSpPr/>
            <p:nvPr/>
          </p:nvSpPr>
          <p:spPr>
            <a:xfrm>
              <a:off x="7231810" y="2722981"/>
              <a:ext cx="64936" cy="64936"/>
            </a:xfrm>
            <a:custGeom>
              <a:avLst/>
              <a:gdLst/>
              <a:ahLst/>
              <a:cxnLst/>
              <a:rect l="l" t="t" r="r" b="b"/>
              <a:pathLst>
                <a:path w="1426" h="1426" extrusionOk="0">
                  <a:moveTo>
                    <a:pt x="713" y="0"/>
                  </a:moveTo>
                  <a:cubicBezTo>
                    <a:pt x="320" y="0"/>
                    <a:pt x="0" y="320"/>
                    <a:pt x="0" y="713"/>
                  </a:cubicBezTo>
                  <a:cubicBezTo>
                    <a:pt x="0" y="1107"/>
                    <a:pt x="320" y="1425"/>
                    <a:pt x="713" y="1425"/>
                  </a:cubicBezTo>
                  <a:cubicBezTo>
                    <a:pt x="1108" y="1425"/>
                    <a:pt x="1426" y="1107"/>
                    <a:pt x="1426" y="713"/>
                  </a:cubicBezTo>
                  <a:cubicBezTo>
                    <a:pt x="1426" y="320"/>
                    <a:pt x="1108" y="0"/>
                    <a:pt x="71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5" name="Google Shape;805;p26"/>
            <p:cNvSpPr/>
            <p:nvPr/>
          </p:nvSpPr>
          <p:spPr>
            <a:xfrm>
              <a:off x="7679948" y="2722981"/>
              <a:ext cx="64936" cy="64936"/>
            </a:xfrm>
            <a:custGeom>
              <a:avLst/>
              <a:gdLst/>
              <a:ahLst/>
              <a:cxnLst/>
              <a:rect l="l" t="t" r="r" b="b"/>
              <a:pathLst>
                <a:path w="1426" h="1426" extrusionOk="0">
                  <a:moveTo>
                    <a:pt x="713" y="0"/>
                  </a:moveTo>
                  <a:cubicBezTo>
                    <a:pt x="318" y="0"/>
                    <a:pt x="0" y="320"/>
                    <a:pt x="0" y="713"/>
                  </a:cubicBezTo>
                  <a:cubicBezTo>
                    <a:pt x="0" y="1107"/>
                    <a:pt x="318" y="1425"/>
                    <a:pt x="713" y="1425"/>
                  </a:cubicBezTo>
                  <a:cubicBezTo>
                    <a:pt x="1106" y="1425"/>
                    <a:pt x="1425" y="1107"/>
                    <a:pt x="1425" y="713"/>
                  </a:cubicBezTo>
                  <a:cubicBezTo>
                    <a:pt x="1425" y="320"/>
                    <a:pt x="1106" y="0"/>
                    <a:pt x="71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6" name="Google Shape;806;p26"/>
            <p:cNvSpPr/>
            <p:nvPr/>
          </p:nvSpPr>
          <p:spPr>
            <a:xfrm>
              <a:off x="5885117" y="3106001"/>
              <a:ext cx="69763" cy="64982"/>
            </a:xfrm>
            <a:custGeom>
              <a:avLst/>
              <a:gdLst/>
              <a:ahLst/>
              <a:cxnLst/>
              <a:rect l="l" t="t" r="r" b="b"/>
              <a:pathLst>
                <a:path w="1532" h="1427" extrusionOk="0">
                  <a:moveTo>
                    <a:pt x="766" y="0"/>
                  </a:moveTo>
                  <a:cubicBezTo>
                    <a:pt x="729" y="0"/>
                    <a:pt x="691" y="3"/>
                    <a:pt x="653" y="9"/>
                  </a:cubicBezTo>
                  <a:cubicBezTo>
                    <a:pt x="264" y="73"/>
                    <a:pt x="1" y="438"/>
                    <a:pt x="62" y="827"/>
                  </a:cubicBezTo>
                  <a:cubicBezTo>
                    <a:pt x="119" y="1177"/>
                    <a:pt x="421" y="1426"/>
                    <a:pt x="764" y="1426"/>
                  </a:cubicBezTo>
                  <a:cubicBezTo>
                    <a:pt x="802" y="1426"/>
                    <a:pt x="841" y="1423"/>
                    <a:pt x="880" y="1417"/>
                  </a:cubicBezTo>
                  <a:cubicBezTo>
                    <a:pt x="1268" y="1354"/>
                    <a:pt x="1532" y="988"/>
                    <a:pt x="1470" y="600"/>
                  </a:cubicBezTo>
                  <a:cubicBezTo>
                    <a:pt x="1413" y="249"/>
                    <a:pt x="1110" y="0"/>
                    <a:pt x="766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7" name="Google Shape;807;p26"/>
            <p:cNvSpPr/>
            <p:nvPr/>
          </p:nvSpPr>
          <p:spPr>
            <a:xfrm>
              <a:off x="6335350" y="3106684"/>
              <a:ext cx="65255" cy="64936"/>
            </a:xfrm>
            <a:custGeom>
              <a:avLst/>
              <a:gdLst/>
              <a:ahLst/>
              <a:cxnLst/>
              <a:rect l="l" t="t" r="r" b="b"/>
              <a:pathLst>
                <a:path w="1433" h="1426" extrusionOk="0">
                  <a:moveTo>
                    <a:pt x="718" y="0"/>
                  </a:moveTo>
                  <a:cubicBezTo>
                    <a:pt x="715" y="0"/>
                    <a:pt x="712" y="0"/>
                    <a:pt x="710" y="0"/>
                  </a:cubicBezTo>
                  <a:cubicBezTo>
                    <a:pt x="317" y="3"/>
                    <a:pt x="0" y="326"/>
                    <a:pt x="5" y="720"/>
                  </a:cubicBezTo>
                  <a:cubicBezTo>
                    <a:pt x="7" y="1112"/>
                    <a:pt x="327" y="1426"/>
                    <a:pt x="719" y="1426"/>
                  </a:cubicBezTo>
                  <a:cubicBezTo>
                    <a:pt x="721" y="1426"/>
                    <a:pt x="723" y="1426"/>
                    <a:pt x="724" y="1425"/>
                  </a:cubicBezTo>
                  <a:cubicBezTo>
                    <a:pt x="1118" y="1421"/>
                    <a:pt x="1433" y="1099"/>
                    <a:pt x="1430" y="706"/>
                  </a:cubicBezTo>
                  <a:cubicBezTo>
                    <a:pt x="1425" y="315"/>
                    <a:pt x="1107" y="0"/>
                    <a:pt x="718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8" name="Google Shape;808;p26"/>
            <p:cNvSpPr/>
            <p:nvPr/>
          </p:nvSpPr>
          <p:spPr>
            <a:xfrm>
              <a:off x="6783716" y="3106183"/>
              <a:ext cx="64982" cy="64982"/>
            </a:xfrm>
            <a:custGeom>
              <a:avLst/>
              <a:gdLst/>
              <a:ahLst/>
              <a:cxnLst/>
              <a:rect l="l" t="t" r="r" b="b"/>
              <a:pathLst>
                <a:path w="1427" h="1427" extrusionOk="0">
                  <a:moveTo>
                    <a:pt x="713" y="1"/>
                  </a:moveTo>
                  <a:cubicBezTo>
                    <a:pt x="319" y="1"/>
                    <a:pt x="1" y="320"/>
                    <a:pt x="1" y="714"/>
                  </a:cubicBezTo>
                  <a:cubicBezTo>
                    <a:pt x="1" y="1107"/>
                    <a:pt x="319" y="1426"/>
                    <a:pt x="713" y="1426"/>
                  </a:cubicBezTo>
                  <a:cubicBezTo>
                    <a:pt x="1107" y="1426"/>
                    <a:pt x="1426" y="1107"/>
                    <a:pt x="1426" y="714"/>
                  </a:cubicBezTo>
                  <a:cubicBezTo>
                    <a:pt x="1426" y="320"/>
                    <a:pt x="1107" y="1"/>
                    <a:pt x="71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9" name="Google Shape;809;p26"/>
            <p:cNvSpPr/>
            <p:nvPr/>
          </p:nvSpPr>
          <p:spPr>
            <a:xfrm>
              <a:off x="7231810" y="3106183"/>
              <a:ext cx="64936" cy="64982"/>
            </a:xfrm>
            <a:custGeom>
              <a:avLst/>
              <a:gdLst/>
              <a:ahLst/>
              <a:cxnLst/>
              <a:rect l="l" t="t" r="r" b="b"/>
              <a:pathLst>
                <a:path w="1426" h="1427" extrusionOk="0">
                  <a:moveTo>
                    <a:pt x="713" y="1"/>
                  </a:moveTo>
                  <a:cubicBezTo>
                    <a:pt x="320" y="1"/>
                    <a:pt x="0" y="320"/>
                    <a:pt x="0" y="714"/>
                  </a:cubicBezTo>
                  <a:cubicBezTo>
                    <a:pt x="0" y="1107"/>
                    <a:pt x="320" y="1426"/>
                    <a:pt x="713" y="1426"/>
                  </a:cubicBezTo>
                  <a:cubicBezTo>
                    <a:pt x="1108" y="1426"/>
                    <a:pt x="1426" y="1107"/>
                    <a:pt x="1426" y="714"/>
                  </a:cubicBezTo>
                  <a:cubicBezTo>
                    <a:pt x="1426" y="320"/>
                    <a:pt x="1108" y="1"/>
                    <a:pt x="71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0" name="Google Shape;810;p26"/>
            <p:cNvSpPr/>
            <p:nvPr/>
          </p:nvSpPr>
          <p:spPr>
            <a:xfrm>
              <a:off x="7679948" y="3106183"/>
              <a:ext cx="64936" cy="64982"/>
            </a:xfrm>
            <a:custGeom>
              <a:avLst/>
              <a:gdLst/>
              <a:ahLst/>
              <a:cxnLst/>
              <a:rect l="l" t="t" r="r" b="b"/>
              <a:pathLst>
                <a:path w="1426" h="1427" extrusionOk="0">
                  <a:moveTo>
                    <a:pt x="713" y="1"/>
                  </a:moveTo>
                  <a:cubicBezTo>
                    <a:pt x="318" y="1"/>
                    <a:pt x="0" y="320"/>
                    <a:pt x="0" y="714"/>
                  </a:cubicBezTo>
                  <a:cubicBezTo>
                    <a:pt x="0" y="1107"/>
                    <a:pt x="318" y="1426"/>
                    <a:pt x="713" y="1426"/>
                  </a:cubicBezTo>
                  <a:cubicBezTo>
                    <a:pt x="1106" y="1426"/>
                    <a:pt x="1425" y="1107"/>
                    <a:pt x="1425" y="714"/>
                  </a:cubicBezTo>
                  <a:cubicBezTo>
                    <a:pt x="1425" y="320"/>
                    <a:pt x="1106" y="1"/>
                    <a:pt x="71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1" name="Google Shape;811;p26"/>
            <p:cNvSpPr/>
            <p:nvPr/>
          </p:nvSpPr>
          <p:spPr>
            <a:xfrm>
              <a:off x="5910390" y="351912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7"/>
                  </a:cubicBezTo>
                  <a:cubicBezTo>
                    <a:pt x="401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2" name="Google Shape;812;p26"/>
            <p:cNvSpPr/>
            <p:nvPr/>
          </p:nvSpPr>
          <p:spPr>
            <a:xfrm>
              <a:off x="6358529" y="351912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3" name="Google Shape;813;p26"/>
            <p:cNvSpPr/>
            <p:nvPr/>
          </p:nvSpPr>
          <p:spPr>
            <a:xfrm>
              <a:off x="6806576" y="3519120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7"/>
                  </a:cubicBezTo>
                  <a:cubicBezTo>
                    <a:pt x="402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4" name="Google Shape;814;p26"/>
            <p:cNvSpPr/>
            <p:nvPr/>
          </p:nvSpPr>
          <p:spPr>
            <a:xfrm>
              <a:off x="7254715" y="351912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2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5" name="Google Shape;815;p26"/>
            <p:cNvSpPr/>
            <p:nvPr/>
          </p:nvSpPr>
          <p:spPr>
            <a:xfrm>
              <a:off x="7705358" y="3519120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14" y="0"/>
                  </a:moveTo>
                  <a:cubicBezTo>
                    <a:pt x="622" y="0"/>
                    <a:pt x="529" y="18"/>
                    <a:pt x="440" y="55"/>
                  </a:cubicBezTo>
                  <a:cubicBezTo>
                    <a:pt x="174" y="165"/>
                    <a:pt x="0" y="424"/>
                    <a:pt x="0" y="713"/>
                  </a:cubicBezTo>
                  <a:cubicBezTo>
                    <a:pt x="0" y="1106"/>
                    <a:pt x="320" y="1426"/>
                    <a:pt x="713" y="1426"/>
                  </a:cubicBezTo>
                  <a:cubicBezTo>
                    <a:pt x="1001" y="1426"/>
                    <a:pt x="1261" y="1252"/>
                    <a:pt x="1371" y="985"/>
                  </a:cubicBezTo>
                  <a:cubicBezTo>
                    <a:pt x="1481" y="719"/>
                    <a:pt x="1421" y="413"/>
                    <a:pt x="1216" y="209"/>
                  </a:cubicBezTo>
                  <a:cubicBezTo>
                    <a:pt x="1081" y="73"/>
                    <a:pt x="899" y="0"/>
                    <a:pt x="714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6" name="Google Shape;816;p26"/>
            <p:cNvSpPr/>
            <p:nvPr/>
          </p:nvSpPr>
          <p:spPr>
            <a:xfrm>
              <a:off x="5910390" y="390236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39"/>
                  </a:cubicBezTo>
                  <a:cubicBezTo>
                    <a:pt x="1" y="705"/>
                    <a:pt x="62" y="1012"/>
                    <a:pt x="266" y="1216"/>
                  </a:cubicBezTo>
                  <a:cubicBezTo>
                    <a:pt x="403" y="1352"/>
                    <a:pt x="585" y="1425"/>
                    <a:pt x="771" y="1425"/>
                  </a:cubicBezTo>
                  <a:cubicBezTo>
                    <a:pt x="863" y="1425"/>
                    <a:pt x="955" y="1407"/>
                    <a:pt x="1043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7" name="Google Shape;817;p26"/>
            <p:cNvSpPr/>
            <p:nvPr/>
          </p:nvSpPr>
          <p:spPr>
            <a:xfrm>
              <a:off x="6358529" y="390236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0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8" name="Google Shape;818;p26"/>
            <p:cNvSpPr/>
            <p:nvPr/>
          </p:nvSpPr>
          <p:spPr>
            <a:xfrm>
              <a:off x="6806576" y="3902367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3" y="1012"/>
                    <a:pt x="266" y="1216"/>
                  </a:cubicBezTo>
                  <a:cubicBezTo>
                    <a:pt x="403" y="1352"/>
                    <a:pt x="586" y="1425"/>
                    <a:pt x="771" y="1425"/>
                  </a:cubicBezTo>
                  <a:cubicBezTo>
                    <a:pt x="863" y="1425"/>
                    <a:pt x="955" y="1407"/>
                    <a:pt x="1043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9" name="Google Shape;819;p26"/>
            <p:cNvSpPr/>
            <p:nvPr/>
          </p:nvSpPr>
          <p:spPr>
            <a:xfrm>
              <a:off x="7254715" y="390236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0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0" name="Google Shape;820;p26"/>
            <p:cNvSpPr/>
            <p:nvPr/>
          </p:nvSpPr>
          <p:spPr>
            <a:xfrm>
              <a:off x="7702808" y="3902367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0" y="705"/>
                    <a:pt x="62" y="1012"/>
                    <a:pt x="265" y="1216"/>
                  </a:cubicBezTo>
                  <a:cubicBezTo>
                    <a:pt x="402" y="1352"/>
                    <a:pt x="585" y="1425"/>
                    <a:pt x="771" y="1425"/>
                  </a:cubicBezTo>
                  <a:cubicBezTo>
                    <a:pt x="862" y="1425"/>
                    <a:pt x="955" y="1407"/>
                    <a:pt x="1043" y="1371"/>
                  </a:cubicBezTo>
                  <a:cubicBezTo>
                    <a:pt x="1308" y="1260"/>
                    <a:pt x="1481" y="1000"/>
                    <a:pt x="1481" y="713"/>
                  </a:cubicBezTo>
                  <a:cubicBezTo>
                    <a:pt x="1481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1" name="Google Shape;821;p26"/>
            <p:cNvSpPr/>
            <p:nvPr/>
          </p:nvSpPr>
          <p:spPr>
            <a:xfrm>
              <a:off x="5910390" y="428552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6"/>
                  </a:cubicBezTo>
                  <a:cubicBezTo>
                    <a:pt x="402" y="1353"/>
                    <a:pt x="584" y="1426"/>
                    <a:pt x="770" y="1426"/>
                  </a:cubicBezTo>
                  <a:cubicBezTo>
                    <a:pt x="862" y="1426"/>
                    <a:pt x="955" y="1408"/>
                    <a:pt x="1043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2" name="Google Shape;822;p26"/>
            <p:cNvSpPr/>
            <p:nvPr/>
          </p:nvSpPr>
          <p:spPr>
            <a:xfrm>
              <a:off x="6358529" y="428552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0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3" name="Google Shape;823;p26"/>
            <p:cNvSpPr/>
            <p:nvPr/>
          </p:nvSpPr>
          <p:spPr>
            <a:xfrm>
              <a:off x="6806576" y="4285523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6"/>
                  </a:cubicBezTo>
                  <a:cubicBezTo>
                    <a:pt x="403" y="1353"/>
                    <a:pt x="585" y="1426"/>
                    <a:pt x="770" y="1426"/>
                  </a:cubicBezTo>
                  <a:cubicBezTo>
                    <a:pt x="862" y="1426"/>
                    <a:pt x="955" y="1408"/>
                    <a:pt x="1043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4" name="Google Shape;824;p26"/>
            <p:cNvSpPr/>
            <p:nvPr/>
          </p:nvSpPr>
          <p:spPr>
            <a:xfrm>
              <a:off x="7254715" y="428552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0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2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5" name="Google Shape;825;p26"/>
            <p:cNvSpPr/>
            <p:nvPr/>
          </p:nvSpPr>
          <p:spPr>
            <a:xfrm>
              <a:off x="7702808" y="4285523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0" y="707"/>
                    <a:pt x="62" y="1013"/>
                    <a:pt x="265" y="1216"/>
                  </a:cubicBezTo>
                  <a:cubicBezTo>
                    <a:pt x="402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3" y="1371"/>
                  </a:cubicBezTo>
                  <a:cubicBezTo>
                    <a:pt x="1308" y="1261"/>
                    <a:pt x="1481" y="1002"/>
                    <a:pt x="1481" y="713"/>
                  </a:cubicBezTo>
                  <a:cubicBezTo>
                    <a:pt x="1481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6" name="Google Shape;826;p26"/>
            <p:cNvSpPr/>
            <p:nvPr/>
          </p:nvSpPr>
          <p:spPr>
            <a:xfrm>
              <a:off x="5910390" y="4668770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39"/>
                  </a:cubicBezTo>
                  <a:cubicBezTo>
                    <a:pt x="1" y="705"/>
                    <a:pt x="62" y="1012"/>
                    <a:pt x="266" y="1216"/>
                  </a:cubicBezTo>
                  <a:cubicBezTo>
                    <a:pt x="402" y="1352"/>
                    <a:pt x="585" y="1425"/>
                    <a:pt x="770" y="1425"/>
                  </a:cubicBezTo>
                  <a:cubicBezTo>
                    <a:pt x="862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7" name="Google Shape;827;p26"/>
            <p:cNvSpPr/>
            <p:nvPr/>
          </p:nvSpPr>
          <p:spPr>
            <a:xfrm>
              <a:off x="6358529" y="4668770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8" name="Google Shape;828;p26"/>
            <p:cNvSpPr/>
            <p:nvPr/>
          </p:nvSpPr>
          <p:spPr>
            <a:xfrm>
              <a:off x="6806576" y="4668770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3" y="1012"/>
                    <a:pt x="266" y="1216"/>
                  </a:cubicBezTo>
                  <a:cubicBezTo>
                    <a:pt x="402" y="1352"/>
                    <a:pt x="585" y="1425"/>
                    <a:pt x="771" y="1425"/>
                  </a:cubicBezTo>
                  <a:cubicBezTo>
                    <a:pt x="862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9" name="Google Shape;829;p26"/>
            <p:cNvSpPr/>
            <p:nvPr/>
          </p:nvSpPr>
          <p:spPr>
            <a:xfrm>
              <a:off x="7254715" y="4668770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2" y="174"/>
                    <a:pt x="111" y="439"/>
                  </a:cubicBezTo>
                  <a:cubicBezTo>
                    <a:pt x="1" y="705"/>
                    <a:pt x="61" y="1012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0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0" name="Google Shape;830;p26"/>
            <p:cNvSpPr/>
            <p:nvPr/>
          </p:nvSpPr>
          <p:spPr>
            <a:xfrm>
              <a:off x="7702808" y="4668770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0" y="705"/>
                    <a:pt x="62" y="1012"/>
                    <a:pt x="265" y="1216"/>
                  </a:cubicBezTo>
                  <a:cubicBezTo>
                    <a:pt x="401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1" y="1371"/>
                  </a:cubicBezTo>
                  <a:cubicBezTo>
                    <a:pt x="1308" y="1260"/>
                    <a:pt x="1481" y="1000"/>
                    <a:pt x="1481" y="713"/>
                  </a:cubicBezTo>
                  <a:cubicBezTo>
                    <a:pt x="1481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1" name="Google Shape;831;p26"/>
            <p:cNvSpPr/>
            <p:nvPr/>
          </p:nvSpPr>
          <p:spPr>
            <a:xfrm>
              <a:off x="5910390" y="50519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6"/>
                  </a:cubicBezTo>
                  <a:cubicBezTo>
                    <a:pt x="401" y="1353"/>
                    <a:pt x="584" y="1425"/>
                    <a:pt x="769" y="1425"/>
                  </a:cubicBezTo>
                  <a:cubicBezTo>
                    <a:pt x="861" y="1425"/>
                    <a:pt x="954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2" name="Google Shape;832;p26"/>
            <p:cNvSpPr/>
            <p:nvPr/>
          </p:nvSpPr>
          <p:spPr>
            <a:xfrm>
              <a:off x="6358529" y="50519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8"/>
                    <a:pt x="1041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3" name="Google Shape;833;p26"/>
            <p:cNvSpPr/>
            <p:nvPr/>
          </p:nvSpPr>
          <p:spPr>
            <a:xfrm>
              <a:off x="6806576" y="5051926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6"/>
                  </a:cubicBezTo>
                  <a:cubicBezTo>
                    <a:pt x="402" y="1353"/>
                    <a:pt x="584" y="1425"/>
                    <a:pt x="769" y="1425"/>
                  </a:cubicBezTo>
                  <a:cubicBezTo>
                    <a:pt x="861" y="1425"/>
                    <a:pt x="954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4" name="Google Shape;834;p26"/>
            <p:cNvSpPr/>
            <p:nvPr/>
          </p:nvSpPr>
          <p:spPr>
            <a:xfrm>
              <a:off x="7254715" y="50519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2" y="1353"/>
                    <a:pt x="583" y="1425"/>
                    <a:pt x="769" y="1425"/>
                  </a:cubicBezTo>
                  <a:cubicBezTo>
                    <a:pt x="861" y="1425"/>
                    <a:pt x="953" y="1408"/>
                    <a:pt x="1042" y="1371"/>
                  </a:cubicBezTo>
                  <a:cubicBezTo>
                    <a:pt x="1308" y="1261"/>
                    <a:pt x="1482" y="1001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5" name="Google Shape;835;p26"/>
            <p:cNvSpPr/>
            <p:nvPr/>
          </p:nvSpPr>
          <p:spPr>
            <a:xfrm>
              <a:off x="7702808" y="505192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0" y="707"/>
                    <a:pt x="62" y="1013"/>
                    <a:pt x="265" y="1216"/>
                  </a:cubicBezTo>
                  <a:cubicBezTo>
                    <a:pt x="401" y="1353"/>
                    <a:pt x="583" y="1425"/>
                    <a:pt x="769" y="1425"/>
                  </a:cubicBezTo>
                  <a:cubicBezTo>
                    <a:pt x="861" y="1425"/>
                    <a:pt x="953" y="1408"/>
                    <a:pt x="1041" y="1371"/>
                  </a:cubicBezTo>
                  <a:cubicBezTo>
                    <a:pt x="1308" y="1261"/>
                    <a:pt x="1481" y="1001"/>
                    <a:pt x="1481" y="713"/>
                  </a:cubicBezTo>
                  <a:cubicBezTo>
                    <a:pt x="1481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6" name="Google Shape;836;p26"/>
            <p:cNvSpPr/>
            <p:nvPr/>
          </p:nvSpPr>
          <p:spPr>
            <a:xfrm>
              <a:off x="5884980" y="3533146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40"/>
                  </a:cubicBezTo>
                  <a:cubicBezTo>
                    <a:pt x="1" y="705"/>
                    <a:pt x="61" y="1013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7" name="Google Shape;837;p26"/>
            <p:cNvSpPr/>
            <p:nvPr/>
          </p:nvSpPr>
          <p:spPr>
            <a:xfrm>
              <a:off x="6333073" y="3533146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0" y="439"/>
                  </a:cubicBezTo>
                  <a:cubicBezTo>
                    <a:pt x="0" y="705"/>
                    <a:pt x="60" y="1012"/>
                    <a:pt x="265" y="1216"/>
                  </a:cubicBezTo>
                  <a:cubicBezTo>
                    <a:pt x="401" y="1352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8" name="Google Shape;838;p26"/>
            <p:cNvSpPr/>
            <p:nvPr/>
          </p:nvSpPr>
          <p:spPr>
            <a:xfrm>
              <a:off x="6781166" y="3533146"/>
              <a:ext cx="67532" cy="64891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5"/>
                    <a:pt x="61" y="1013"/>
                    <a:pt x="264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9" name="Google Shape;839;p26"/>
            <p:cNvSpPr/>
            <p:nvPr/>
          </p:nvSpPr>
          <p:spPr>
            <a:xfrm>
              <a:off x="7229259" y="3533146"/>
              <a:ext cx="67487" cy="64891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0" y="705"/>
                    <a:pt x="61" y="1012"/>
                    <a:pt x="265" y="1216"/>
                  </a:cubicBezTo>
                  <a:cubicBezTo>
                    <a:pt x="401" y="1352"/>
                    <a:pt x="584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0" name="Google Shape;840;p26"/>
            <p:cNvSpPr/>
            <p:nvPr/>
          </p:nvSpPr>
          <p:spPr>
            <a:xfrm>
              <a:off x="7679948" y="3533146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12" y="0"/>
                  </a:moveTo>
                  <a:cubicBezTo>
                    <a:pt x="620" y="0"/>
                    <a:pt x="527" y="18"/>
                    <a:pt x="439" y="55"/>
                  </a:cubicBezTo>
                  <a:cubicBezTo>
                    <a:pt x="174" y="165"/>
                    <a:pt x="0" y="424"/>
                    <a:pt x="0" y="713"/>
                  </a:cubicBezTo>
                  <a:cubicBezTo>
                    <a:pt x="0" y="1106"/>
                    <a:pt x="318" y="1425"/>
                    <a:pt x="713" y="1425"/>
                  </a:cubicBezTo>
                  <a:cubicBezTo>
                    <a:pt x="1000" y="1425"/>
                    <a:pt x="1261" y="1252"/>
                    <a:pt x="1371" y="985"/>
                  </a:cubicBezTo>
                  <a:cubicBezTo>
                    <a:pt x="1481" y="719"/>
                    <a:pt x="1420" y="412"/>
                    <a:pt x="1216" y="209"/>
                  </a:cubicBezTo>
                  <a:cubicBezTo>
                    <a:pt x="1080" y="72"/>
                    <a:pt x="898" y="0"/>
                    <a:pt x="712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1" name="Google Shape;841;p26"/>
            <p:cNvSpPr/>
            <p:nvPr/>
          </p:nvSpPr>
          <p:spPr>
            <a:xfrm>
              <a:off x="5884980" y="3916302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2" name="Google Shape;842;p26"/>
            <p:cNvSpPr/>
            <p:nvPr/>
          </p:nvSpPr>
          <p:spPr>
            <a:xfrm>
              <a:off x="6333073" y="3916302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0" y="441"/>
                  </a:cubicBezTo>
                  <a:cubicBezTo>
                    <a:pt x="0" y="707"/>
                    <a:pt x="60" y="1013"/>
                    <a:pt x="265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7" y="1262"/>
                    <a:pt x="1481" y="1002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3" name="Google Shape;843;p26"/>
            <p:cNvSpPr/>
            <p:nvPr/>
          </p:nvSpPr>
          <p:spPr>
            <a:xfrm>
              <a:off x="6781166" y="3916302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0" y="174"/>
                    <a:pt x="110" y="441"/>
                  </a:cubicBezTo>
                  <a:cubicBezTo>
                    <a:pt x="1" y="707"/>
                    <a:pt x="61" y="1013"/>
                    <a:pt x="264" y="1216"/>
                  </a:cubicBezTo>
                  <a:cubicBezTo>
                    <a:pt x="401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4" name="Google Shape;844;p26"/>
            <p:cNvSpPr/>
            <p:nvPr/>
          </p:nvSpPr>
          <p:spPr>
            <a:xfrm>
              <a:off x="7229259" y="3916302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0" y="707"/>
                    <a:pt x="61" y="1013"/>
                    <a:pt x="265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2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5" name="Google Shape;845;p26"/>
            <p:cNvSpPr/>
            <p:nvPr/>
          </p:nvSpPr>
          <p:spPr>
            <a:xfrm>
              <a:off x="7677398" y="3916302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0" y="174"/>
                    <a:pt x="109" y="441"/>
                  </a:cubicBezTo>
                  <a:cubicBezTo>
                    <a:pt x="0" y="707"/>
                    <a:pt x="61" y="1013"/>
                    <a:pt x="264" y="1216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1" y="1002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6" name="Google Shape;846;p26"/>
            <p:cNvSpPr/>
            <p:nvPr/>
          </p:nvSpPr>
          <p:spPr>
            <a:xfrm>
              <a:off x="5884980" y="429954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0" y="174"/>
                    <a:pt x="111" y="440"/>
                  </a:cubicBezTo>
                  <a:cubicBezTo>
                    <a:pt x="1" y="707"/>
                    <a:pt x="61" y="1013"/>
                    <a:pt x="266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7" name="Google Shape;847;p26"/>
            <p:cNvSpPr/>
            <p:nvPr/>
          </p:nvSpPr>
          <p:spPr>
            <a:xfrm>
              <a:off x="6333073" y="429954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0" y="440"/>
                  </a:cubicBezTo>
                  <a:cubicBezTo>
                    <a:pt x="0" y="705"/>
                    <a:pt x="60" y="1013"/>
                    <a:pt x="265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8" name="Google Shape;848;p26"/>
            <p:cNvSpPr/>
            <p:nvPr/>
          </p:nvSpPr>
          <p:spPr>
            <a:xfrm>
              <a:off x="6781166" y="4299549"/>
              <a:ext cx="67532" cy="64936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7"/>
                    <a:pt x="61" y="1013"/>
                    <a:pt x="264" y="1216"/>
                  </a:cubicBezTo>
                  <a:cubicBezTo>
                    <a:pt x="401" y="1353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9" name="Google Shape;849;p26"/>
            <p:cNvSpPr/>
            <p:nvPr/>
          </p:nvSpPr>
          <p:spPr>
            <a:xfrm>
              <a:off x="7229259" y="429954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0"/>
                  </a:cubicBezTo>
                  <a:cubicBezTo>
                    <a:pt x="0" y="705"/>
                    <a:pt x="61" y="1013"/>
                    <a:pt x="265" y="1216"/>
                  </a:cubicBezTo>
                  <a:cubicBezTo>
                    <a:pt x="401" y="1353"/>
                    <a:pt x="584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0" name="Google Shape;850;p26"/>
            <p:cNvSpPr/>
            <p:nvPr/>
          </p:nvSpPr>
          <p:spPr>
            <a:xfrm>
              <a:off x="7677398" y="4299549"/>
              <a:ext cx="67487" cy="64936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0" y="174"/>
                    <a:pt x="109" y="440"/>
                  </a:cubicBezTo>
                  <a:cubicBezTo>
                    <a:pt x="0" y="707"/>
                    <a:pt x="61" y="1013"/>
                    <a:pt x="264" y="1216"/>
                  </a:cubicBezTo>
                  <a:cubicBezTo>
                    <a:pt x="401" y="1353"/>
                    <a:pt x="583" y="1425"/>
                    <a:pt x="768" y="1425"/>
                  </a:cubicBezTo>
                  <a:cubicBezTo>
                    <a:pt x="860" y="1425"/>
                    <a:pt x="953" y="1407"/>
                    <a:pt x="1041" y="1371"/>
                  </a:cubicBezTo>
                  <a:cubicBezTo>
                    <a:pt x="1308" y="1260"/>
                    <a:pt x="1481" y="1001"/>
                    <a:pt x="1481" y="713"/>
                  </a:cubicBezTo>
                  <a:cubicBezTo>
                    <a:pt x="1481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1" name="Google Shape;851;p26"/>
            <p:cNvSpPr/>
            <p:nvPr/>
          </p:nvSpPr>
          <p:spPr>
            <a:xfrm>
              <a:off x="5885071" y="4682522"/>
              <a:ext cx="69809" cy="64982"/>
            </a:xfrm>
            <a:custGeom>
              <a:avLst/>
              <a:gdLst/>
              <a:ahLst/>
              <a:cxnLst/>
              <a:rect l="l" t="t" r="r" b="b"/>
              <a:pathLst>
                <a:path w="1533" h="1427" extrusionOk="0">
                  <a:moveTo>
                    <a:pt x="769" y="1"/>
                  </a:moveTo>
                  <a:cubicBezTo>
                    <a:pt x="731" y="1"/>
                    <a:pt x="692" y="4"/>
                    <a:pt x="654" y="10"/>
                  </a:cubicBezTo>
                  <a:cubicBezTo>
                    <a:pt x="265" y="72"/>
                    <a:pt x="0" y="439"/>
                    <a:pt x="63" y="827"/>
                  </a:cubicBezTo>
                  <a:cubicBezTo>
                    <a:pt x="120" y="1178"/>
                    <a:pt x="423" y="1427"/>
                    <a:pt x="767" y="1427"/>
                  </a:cubicBezTo>
                  <a:cubicBezTo>
                    <a:pt x="805" y="1427"/>
                    <a:pt x="842" y="1424"/>
                    <a:pt x="881" y="1418"/>
                  </a:cubicBezTo>
                  <a:cubicBezTo>
                    <a:pt x="1269" y="1354"/>
                    <a:pt x="1533" y="989"/>
                    <a:pt x="1471" y="601"/>
                  </a:cubicBezTo>
                  <a:cubicBezTo>
                    <a:pt x="1414" y="251"/>
                    <a:pt x="1112" y="1"/>
                    <a:pt x="769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2" name="Google Shape;852;p26"/>
            <p:cNvSpPr/>
            <p:nvPr/>
          </p:nvSpPr>
          <p:spPr>
            <a:xfrm>
              <a:off x="6335350" y="4683160"/>
              <a:ext cx="65346" cy="64936"/>
            </a:xfrm>
            <a:custGeom>
              <a:avLst/>
              <a:gdLst/>
              <a:ahLst/>
              <a:cxnLst/>
              <a:rect l="l" t="t" r="r" b="b"/>
              <a:pathLst>
                <a:path w="1435" h="1426" extrusionOk="0">
                  <a:moveTo>
                    <a:pt x="715" y="1"/>
                  </a:moveTo>
                  <a:cubicBezTo>
                    <a:pt x="713" y="1"/>
                    <a:pt x="712" y="1"/>
                    <a:pt x="710" y="1"/>
                  </a:cubicBezTo>
                  <a:cubicBezTo>
                    <a:pt x="317" y="5"/>
                    <a:pt x="0" y="327"/>
                    <a:pt x="5" y="721"/>
                  </a:cubicBezTo>
                  <a:cubicBezTo>
                    <a:pt x="9" y="1111"/>
                    <a:pt x="327" y="1426"/>
                    <a:pt x="716" y="1426"/>
                  </a:cubicBezTo>
                  <a:cubicBezTo>
                    <a:pt x="719" y="1426"/>
                    <a:pt x="722" y="1426"/>
                    <a:pt x="724" y="1426"/>
                  </a:cubicBezTo>
                  <a:cubicBezTo>
                    <a:pt x="1118" y="1423"/>
                    <a:pt x="1434" y="1100"/>
                    <a:pt x="1430" y="707"/>
                  </a:cubicBezTo>
                  <a:cubicBezTo>
                    <a:pt x="1425" y="315"/>
                    <a:pt x="1107" y="1"/>
                    <a:pt x="715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3" name="Google Shape;853;p26"/>
            <p:cNvSpPr/>
            <p:nvPr/>
          </p:nvSpPr>
          <p:spPr>
            <a:xfrm>
              <a:off x="6783716" y="4682704"/>
              <a:ext cx="64982" cy="64936"/>
            </a:xfrm>
            <a:custGeom>
              <a:avLst/>
              <a:gdLst/>
              <a:ahLst/>
              <a:cxnLst/>
              <a:rect l="l" t="t" r="r" b="b"/>
              <a:pathLst>
                <a:path w="1427" h="1426" extrusionOk="0">
                  <a:moveTo>
                    <a:pt x="713" y="0"/>
                  </a:moveTo>
                  <a:cubicBezTo>
                    <a:pt x="319" y="0"/>
                    <a:pt x="1" y="320"/>
                    <a:pt x="1" y="713"/>
                  </a:cubicBezTo>
                  <a:cubicBezTo>
                    <a:pt x="1" y="1107"/>
                    <a:pt x="319" y="1425"/>
                    <a:pt x="713" y="1425"/>
                  </a:cubicBezTo>
                  <a:cubicBezTo>
                    <a:pt x="1107" y="1425"/>
                    <a:pt x="1426" y="1107"/>
                    <a:pt x="1426" y="713"/>
                  </a:cubicBezTo>
                  <a:cubicBezTo>
                    <a:pt x="1426" y="320"/>
                    <a:pt x="1107" y="0"/>
                    <a:pt x="71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4" name="Google Shape;854;p26"/>
            <p:cNvSpPr/>
            <p:nvPr/>
          </p:nvSpPr>
          <p:spPr>
            <a:xfrm>
              <a:off x="7231810" y="4682704"/>
              <a:ext cx="64936" cy="64936"/>
            </a:xfrm>
            <a:custGeom>
              <a:avLst/>
              <a:gdLst/>
              <a:ahLst/>
              <a:cxnLst/>
              <a:rect l="l" t="t" r="r" b="b"/>
              <a:pathLst>
                <a:path w="1426" h="1426" extrusionOk="0">
                  <a:moveTo>
                    <a:pt x="713" y="0"/>
                  </a:moveTo>
                  <a:cubicBezTo>
                    <a:pt x="320" y="0"/>
                    <a:pt x="0" y="320"/>
                    <a:pt x="0" y="713"/>
                  </a:cubicBezTo>
                  <a:cubicBezTo>
                    <a:pt x="0" y="1107"/>
                    <a:pt x="320" y="1425"/>
                    <a:pt x="713" y="1425"/>
                  </a:cubicBezTo>
                  <a:cubicBezTo>
                    <a:pt x="1108" y="1425"/>
                    <a:pt x="1426" y="1107"/>
                    <a:pt x="1426" y="713"/>
                  </a:cubicBezTo>
                  <a:cubicBezTo>
                    <a:pt x="1426" y="320"/>
                    <a:pt x="1108" y="0"/>
                    <a:pt x="71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5" name="Google Shape;855;p26"/>
            <p:cNvSpPr/>
            <p:nvPr/>
          </p:nvSpPr>
          <p:spPr>
            <a:xfrm>
              <a:off x="7679948" y="4682704"/>
              <a:ext cx="64936" cy="64936"/>
            </a:xfrm>
            <a:custGeom>
              <a:avLst/>
              <a:gdLst/>
              <a:ahLst/>
              <a:cxnLst/>
              <a:rect l="l" t="t" r="r" b="b"/>
              <a:pathLst>
                <a:path w="1426" h="1426" extrusionOk="0">
                  <a:moveTo>
                    <a:pt x="713" y="0"/>
                  </a:moveTo>
                  <a:cubicBezTo>
                    <a:pt x="318" y="0"/>
                    <a:pt x="0" y="320"/>
                    <a:pt x="0" y="713"/>
                  </a:cubicBezTo>
                  <a:cubicBezTo>
                    <a:pt x="0" y="1107"/>
                    <a:pt x="318" y="1425"/>
                    <a:pt x="713" y="1425"/>
                  </a:cubicBezTo>
                  <a:cubicBezTo>
                    <a:pt x="1106" y="1425"/>
                    <a:pt x="1425" y="1107"/>
                    <a:pt x="1425" y="713"/>
                  </a:cubicBezTo>
                  <a:cubicBezTo>
                    <a:pt x="1425" y="320"/>
                    <a:pt x="1106" y="0"/>
                    <a:pt x="71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6" name="Google Shape;856;p26"/>
            <p:cNvSpPr/>
            <p:nvPr/>
          </p:nvSpPr>
          <p:spPr>
            <a:xfrm>
              <a:off x="5885117" y="5065724"/>
              <a:ext cx="69763" cy="64982"/>
            </a:xfrm>
            <a:custGeom>
              <a:avLst/>
              <a:gdLst/>
              <a:ahLst/>
              <a:cxnLst/>
              <a:rect l="l" t="t" r="r" b="b"/>
              <a:pathLst>
                <a:path w="1532" h="1427" extrusionOk="0">
                  <a:moveTo>
                    <a:pt x="766" y="0"/>
                  </a:moveTo>
                  <a:cubicBezTo>
                    <a:pt x="729" y="0"/>
                    <a:pt x="691" y="3"/>
                    <a:pt x="653" y="9"/>
                  </a:cubicBezTo>
                  <a:cubicBezTo>
                    <a:pt x="264" y="73"/>
                    <a:pt x="1" y="438"/>
                    <a:pt x="62" y="827"/>
                  </a:cubicBezTo>
                  <a:cubicBezTo>
                    <a:pt x="119" y="1177"/>
                    <a:pt x="421" y="1426"/>
                    <a:pt x="764" y="1426"/>
                  </a:cubicBezTo>
                  <a:cubicBezTo>
                    <a:pt x="802" y="1426"/>
                    <a:pt x="841" y="1423"/>
                    <a:pt x="880" y="1417"/>
                  </a:cubicBezTo>
                  <a:cubicBezTo>
                    <a:pt x="1268" y="1354"/>
                    <a:pt x="1532" y="988"/>
                    <a:pt x="1470" y="600"/>
                  </a:cubicBezTo>
                  <a:cubicBezTo>
                    <a:pt x="1413" y="249"/>
                    <a:pt x="1110" y="0"/>
                    <a:pt x="766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7" name="Google Shape;857;p26"/>
            <p:cNvSpPr/>
            <p:nvPr/>
          </p:nvSpPr>
          <p:spPr>
            <a:xfrm>
              <a:off x="6335350" y="5066407"/>
              <a:ext cx="65255" cy="64936"/>
            </a:xfrm>
            <a:custGeom>
              <a:avLst/>
              <a:gdLst/>
              <a:ahLst/>
              <a:cxnLst/>
              <a:rect l="l" t="t" r="r" b="b"/>
              <a:pathLst>
                <a:path w="1433" h="1426" extrusionOk="0">
                  <a:moveTo>
                    <a:pt x="718" y="0"/>
                  </a:moveTo>
                  <a:cubicBezTo>
                    <a:pt x="715" y="0"/>
                    <a:pt x="712" y="0"/>
                    <a:pt x="710" y="0"/>
                  </a:cubicBezTo>
                  <a:cubicBezTo>
                    <a:pt x="317" y="3"/>
                    <a:pt x="0" y="326"/>
                    <a:pt x="5" y="720"/>
                  </a:cubicBezTo>
                  <a:cubicBezTo>
                    <a:pt x="7" y="1112"/>
                    <a:pt x="327" y="1426"/>
                    <a:pt x="719" y="1426"/>
                  </a:cubicBezTo>
                  <a:cubicBezTo>
                    <a:pt x="721" y="1426"/>
                    <a:pt x="723" y="1426"/>
                    <a:pt x="724" y="1425"/>
                  </a:cubicBezTo>
                  <a:cubicBezTo>
                    <a:pt x="1118" y="1421"/>
                    <a:pt x="1433" y="1099"/>
                    <a:pt x="1430" y="706"/>
                  </a:cubicBezTo>
                  <a:cubicBezTo>
                    <a:pt x="1425" y="315"/>
                    <a:pt x="1107" y="0"/>
                    <a:pt x="718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8" name="Google Shape;858;p26"/>
            <p:cNvSpPr/>
            <p:nvPr/>
          </p:nvSpPr>
          <p:spPr>
            <a:xfrm>
              <a:off x="6783716" y="5065906"/>
              <a:ext cx="64982" cy="64982"/>
            </a:xfrm>
            <a:custGeom>
              <a:avLst/>
              <a:gdLst/>
              <a:ahLst/>
              <a:cxnLst/>
              <a:rect l="l" t="t" r="r" b="b"/>
              <a:pathLst>
                <a:path w="1427" h="1427" extrusionOk="0">
                  <a:moveTo>
                    <a:pt x="713" y="1"/>
                  </a:moveTo>
                  <a:cubicBezTo>
                    <a:pt x="319" y="1"/>
                    <a:pt x="1" y="320"/>
                    <a:pt x="1" y="714"/>
                  </a:cubicBezTo>
                  <a:cubicBezTo>
                    <a:pt x="1" y="1107"/>
                    <a:pt x="319" y="1426"/>
                    <a:pt x="713" y="1426"/>
                  </a:cubicBezTo>
                  <a:cubicBezTo>
                    <a:pt x="1107" y="1426"/>
                    <a:pt x="1426" y="1107"/>
                    <a:pt x="1426" y="714"/>
                  </a:cubicBezTo>
                  <a:cubicBezTo>
                    <a:pt x="1426" y="320"/>
                    <a:pt x="1107" y="1"/>
                    <a:pt x="71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9" name="Google Shape;859;p26"/>
            <p:cNvSpPr/>
            <p:nvPr/>
          </p:nvSpPr>
          <p:spPr>
            <a:xfrm>
              <a:off x="7231810" y="5065906"/>
              <a:ext cx="64936" cy="64982"/>
            </a:xfrm>
            <a:custGeom>
              <a:avLst/>
              <a:gdLst/>
              <a:ahLst/>
              <a:cxnLst/>
              <a:rect l="l" t="t" r="r" b="b"/>
              <a:pathLst>
                <a:path w="1426" h="1427" extrusionOk="0">
                  <a:moveTo>
                    <a:pt x="713" y="1"/>
                  </a:moveTo>
                  <a:cubicBezTo>
                    <a:pt x="320" y="1"/>
                    <a:pt x="0" y="320"/>
                    <a:pt x="0" y="714"/>
                  </a:cubicBezTo>
                  <a:cubicBezTo>
                    <a:pt x="0" y="1107"/>
                    <a:pt x="320" y="1426"/>
                    <a:pt x="713" y="1426"/>
                  </a:cubicBezTo>
                  <a:cubicBezTo>
                    <a:pt x="1108" y="1426"/>
                    <a:pt x="1426" y="1107"/>
                    <a:pt x="1426" y="714"/>
                  </a:cubicBezTo>
                  <a:cubicBezTo>
                    <a:pt x="1426" y="320"/>
                    <a:pt x="1108" y="1"/>
                    <a:pt x="71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0" name="Google Shape;860;p26"/>
            <p:cNvSpPr/>
            <p:nvPr/>
          </p:nvSpPr>
          <p:spPr>
            <a:xfrm>
              <a:off x="7679948" y="5065906"/>
              <a:ext cx="64936" cy="64982"/>
            </a:xfrm>
            <a:custGeom>
              <a:avLst/>
              <a:gdLst/>
              <a:ahLst/>
              <a:cxnLst/>
              <a:rect l="l" t="t" r="r" b="b"/>
              <a:pathLst>
                <a:path w="1426" h="1427" extrusionOk="0">
                  <a:moveTo>
                    <a:pt x="713" y="1"/>
                  </a:moveTo>
                  <a:cubicBezTo>
                    <a:pt x="318" y="1"/>
                    <a:pt x="0" y="320"/>
                    <a:pt x="0" y="714"/>
                  </a:cubicBezTo>
                  <a:cubicBezTo>
                    <a:pt x="0" y="1107"/>
                    <a:pt x="318" y="1426"/>
                    <a:pt x="713" y="1426"/>
                  </a:cubicBezTo>
                  <a:cubicBezTo>
                    <a:pt x="1106" y="1426"/>
                    <a:pt x="1425" y="1107"/>
                    <a:pt x="1425" y="714"/>
                  </a:cubicBezTo>
                  <a:cubicBezTo>
                    <a:pt x="1425" y="320"/>
                    <a:pt x="1106" y="1"/>
                    <a:pt x="71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61" name="Google Shape;861;p26"/>
          <p:cNvSpPr/>
          <p:nvPr/>
        </p:nvSpPr>
        <p:spPr>
          <a:xfrm>
            <a:off x="502735" y="1777833"/>
            <a:ext cx="5956623" cy="5080267"/>
          </a:xfrm>
          <a:custGeom>
            <a:avLst/>
            <a:gdLst/>
            <a:ahLst/>
            <a:cxnLst/>
            <a:rect l="l" t="t" r="r" b="b"/>
            <a:pathLst>
              <a:path w="59160" h="59160" extrusionOk="0">
                <a:moveTo>
                  <a:pt x="0" y="1"/>
                </a:moveTo>
                <a:lnTo>
                  <a:pt x="0" y="59160"/>
                </a:lnTo>
                <a:lnTo>
                  <a:pt x="59159" y="59160"/>
                </a:lnTo>
                <a:cubicBezTo>
                  <a:pt x="59159" y="26486"/>
                  <a:pt x="32674" y="1"/>
                  <a:pt x="0" y="1"/>
                </a:cubicBezTo>
                <a:close/>
              </a:path>
            </a:pathLst>
          </a:custGeom>
          <a:solidFill>
            <a:srgbClr val="E9B7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2" name="Google Shape;862;p26"/>
          <p:cNvSpPr/>
          <p:nvPr/>
        </p:nvSpPr>
        <p:spPr>
          <a:xfrm>
            <a:off x="502746" y="2888267"/>
            <a:ext cx="11186508" cy="3184667"/>
          </a:xfrm>
          <a:custGeom>
            <a:avLst/>
            <a:gdLst/>
            <a:ahLst/>
            <a:cxnLst/>
            <a:rect l="l" t="t" r="r" b="b"/>
            <a:pathLst>
              <a:path w="67197" h="30238" extrusionOk="0">
                <a:moveTo>
                  <a:pt x="0" y="0"/>
                </a:moveTo>
                <a:lnTo>
                  <a:pt x="0" y="30237"/>
                </a:lnTo>
                <a:lnTo>
                  <a:pt x="67196" y="30237"/>
                </a:lnTo>
                <a:lnTo>
                  <a:pt x="67196" y="0"/>
                </a:lnTo>
                <a:close/>
              </a:path>
            </a:pathLst>
          </a:custGeom>
          <a:solidFill>
            <a:srgbClr val="5EA5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63" name="Google Shape;863;p26"/>
          <p:cNvGrpSpPr/>
          <p:nvPr/>
        </p:nvGrpSpPr>
        <p:grpSpPr>
          <a:xfrm>
            <a:off x="-564257" y="1777817"/>
            <a:ext cx="889481" cy="5689491"/>
            <a:chOff x="-73868" y="1333375"/>
            <a:chExt cx="667111" cy="4267118"/>
          </a:xfrm>
        </p:grpSpPr>
        <p:sp>
          <p:nvSpPr>
            <p:cNvPr id="864" name="Google Shape;864;p26"/>
            <p:cNvSpPr/>
            <p:nvPr/>
          </p:nvSpPr>
          <p:spPr>
            <a:xfrm>
              <a:off x="-73655" y="1333375"/>
              <a:ext cx="666898" cy="666898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5" name="Google Shape;865;p26"/>
            <p:cNvSpPr/>
            <p:nvPr/>
          </p:nvSpPr>
          <p:spPr>
            <a:xfrm>
              <a:off x="-73868" y="1633180"/>
              <a:ext cx="667040" cy="666969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8"/>
                  </a:lnTo>
                  <a:lnTo>
                    <a:pt x="890" y="9385"/>
                  </a:lnTo>
                  <a:lnTo>
                    <a:pt x="9387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6" name="Google Shape;866;p26"/>
            <p:cNvSpPr/>
            <p:nvPr/>
          </p:nvSpPr>
          <p:spPr>
            <a:xfrm>
              <a:off x="-73655" y="1933412"/>
              <a:ext cx="666898" cy="666898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7" name="Google Shape;867;p26"/>
            <p:cNvSpPr/>
            <p:nvPr/>
          </p:nvSpPr>
          <p:spPr>
            <a:xfrm>
              <a:off x="-73868" y="2233217"/>
              <a:ext cx="667040" cy="666969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90" y="9385"/>
                  </a:lnTo>
                  <a:lnTo>
                    <a:pt x="9387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8" name="Google Shape;868;p26"/>
            <p:cNvSpPr/>
            <p:nvPr/>
          </p:nvSpPr>
          <p:spPr>
            <a:xfrm>
              <a:off x="-73655" y="2533377"/>
              <a:ext cx="666898" cy="666969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9" name="Google Shape;869;p26"/>
            <p:cNvSpPr/>
            <p:nvPr/>
          </p:nvSpPr>
          <p:spPr>
            <a:xfrm>
              <a:off x="-73655" y="2833467"/>
              <a:ext cx="666898" cy="666898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0" name="Google Shape;870;p26"/>
            <p:cNvSpPr/>
            <p:nvPr/>
          </p:nvSpPr>
          <p:spPr>
            <a:xfrm>
              <a:off x="-73726" y="3133201"/>
              <a:ext cx="666898" cy="667040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0" y="8497"/>
                  </a:lnTo>
                  <a:lnTo>
                    <a:pt x="888" y="9386"/>
                  </a:lnTo>
                  <a:lnTo>
                    <a:pt x="9385" y="890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1" name="Google Shape;871;p26"/>
            <p:cNvSpPr/>
            <p:nvPr/>
          </p:nvSpPr>
          <p:spPr>
            <a:xfrm>
              <a:off x="-73655" y="3433432"/>
              <a:ext cx="666898" cy="666969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2" name="Google Shape;872;p26"/>
            <p:cNvSpPr/>
            <p:nvPr/>
          </p:nvSpPr>
          <p:spPr>
            <a:xfrm>
              <a:off x="-73726" y="3733238"/>
              <a:ext cx="666898" cy="667040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0" y="8497"/>
                  </a:lnTo>
                  <a:lnTo>
                    <a:pt x="888" y="9386"/>
                  </a:lnTo>
                  <a:lnTo>
                    <a:pt x="9385" y="889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3" name="Google Shape;873;p26"/>
            <p:cNvSpPr/>
            <p:nvPr/>
          </p:nvSpPr>
          <p:spPr>
            <a:xfrm>
              <a:off x="-73655" y="4033469"/>
              <a:ext cx="666898" cy="666969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4" name="Google Shape;874;p26"/>
            <p:cNvSpPr/>
            <p:nvPr/>
          </p:nvSpPr>
          <p:spPr>
            <a:xfrm>
              <a:off x="-73726" y="4333203"/>
              <a:ext cx="666898" cy="667040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1"/>
                  </a:moveTo>
                  <a:lnTo>
                    <a:pt x="0" y="8497"/>
                  </a:lnTo>
                  <a:lnTo>
                    <a:pt x="889" y="9387"/>
                  </a:lnTo>
                  <a:lnTo>
                    <a:pt x="9385" y="890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5" name="Google Shape;875;p26"/>
            <p:cNvSpPr/>
            <p:nvPr/>
          </p:nvSpPr>
          <p:spPr>
            <a:xfrm>
              <a:off x="-73655" y="4633506"/>
              <a:ext cx="666898" cy="666898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6" name="Google Shape;876;p26"/>
            <p:cNvSpPr/>
            <p:nvPr/>
          </p:nvSpPr>
          <p:spPr>
            <a:xfrm>
              <a:off x="-73655" y="4933453"/>
              <a:ext cx="666898" cy="667040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6"/>
                  </a:lnTo>
                  <a:lnTo>
                    <a:pt x="9385" y="890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77" name="Google Shape;877;p26"/>
          <p:cNvSpPr/>
          <p:nvPr/>
        </p:nvSpPr>
        <p:spPr>
          <a:xfrm>
            <a:off x="700100" y="2079201"/>
            <a:ext cx="677357" cy="677220"/>
          </a:xfrm>
          <a:custGeom>
            <a:avLst/>
            <a:gdLst/>
            <a:ahLst/>
            <a:cxnLst/>
            <a:rect l="l" t="t" r="r" b="b"/>
            <a:pathLst>
              <a:path w="9852" h="9850" extrusionOk="0">
                <a:moveTo>
                  <a:pt x="4927" y="2094"/>
                </a:moveTo>
                <a:cubicBezTo>
                  <a:pt x="6487" y="2094"/>
                  <a:pt x="7756" y="3364"/>
                  <a:pt x="7756" y="4925"/>
                </a:cubicBezTo>
                <a:cubicBezTo>
                  <a:pt x="7756" y="6484"/>
                  <a:pt x="6487" y="7755"/>
                  <a:pt x="4927" y="7755"/>
                </a:cubicBezTo>
                <a:cubicBezTo>
                  <a:pt x="3366" y="7755"/>
                  <a:pt x="2095" y="6484"/>
                  <a:pt x="2095" y="4925"/>
                </a:cubicBezTo>
                <a:cubicBezTo>
                  <a:pt x="2095" y="3364"/>
                  <a:pt x="3366" y="2094"/>
                  <a:pt x="4927" y="2094"/>
                </a:cubicBezTo>
                <a:close/>
                <a:moveTo>
                  <a:pt x="4927" y="0"/>
                </a:moveTo>
                <a:cubicBezTo>
                  <a:pt x="2210" y="0"/>
                  <a:pt x="0" y="2207"/>
                  <a:pt x="0" y="4925"/>
                </a:cubicBezTo>
                <a:cubicBezTo>
                  <a:pt x="0" y="7642"/>
                  <a:pt x="2210" y="9850"/>
                  <a:pt x="4927" y="9850"/>
                </a:cubicBezTo>
                <a:cubicBezTo>
                  <a:pt x="7641" y="9850"/>
                  <a:pt x="9851" y="7640"/>
                  <a:pt x="9851" y="4925"/>
                </a:cubicBezTo>
                <a:cubicBezTo>
                  <a:pt x="9851" y="2209"/>
                  <a:pt x="7641" y="0"/>
                  <a:pt x="492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247724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p27"/>
          <p:cNvSpPr/>
          <p:nvPr/>
        </p:nvSpPr>
        <p:spPr>
          <a:xfrm rot="-5400000">
            <a:off x="7099034" y="1765114"/>
            <a:ext cx="5092887" cy="5092887"/>
          </a:xfrm>
          <a:custGeom>
            <a:avLst/>
            <a:gdLst/>
            <a:ahLst/>
            <a:cxnLst/>
            <a:rect l="l" t="t" r="r" b="b"/>
            <a:pathLst>
              <a:path w="59160" h="59160" extrusionOk="0">
                <a:moveTo>
                  <a:pt x="0" y="1"/>
                </a:moveTo>
                <a:lnTo>
                  <a:pt x="0" y="59160"/>
                </a:lnTo>
                <a:lnTo>
                  <a:pt x="59159" y="59160"/>
                </a:lnTo>
                <a:cubicBezTo>
                  <a:pt x="59159" y="26486"/>
                  <a:pt x="32674" y="1"/>
                  <a:pt x="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80" name="Google Shape;880;p27"/>
          <p:cNvGrpSpPr/>
          <p:nvPr/>
        </p:nvGrpSpPr>
        <p:grpSpPr>
          <a:xfrm>
            <a:off x="7587097" y="6332367"/>
            <a:ext cx="3995619" cy="219397"/>
            <a:chOff x="5690323" y="4749275"/>
            <a:chExt cx="2996714" cy="164548"/>
          </a:xfrm>
        </p:grpSpPr>
        <p:sp>
          <p:nvSpPr>
            <p:cNvPr id="881" name="Google Shape;881;p27"/>
            <p:cNvSpPr/>
            <p:nvPr/>
          </p:nvSpPr>
          <p:spPr>
            <a:xfrm>
              <a:off x="5743305" y="4749275"/>
              <a:ext cx="140716" cy="135399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1" y="174"/>
                    <a:pt x="111" y="441"/>
                  </a:cubicBezTo>
                  <a:cubicBezTo>
                    <a:pt x="1" y="707"/>
                    <a:pt x="62" y="1013"/>
                    <a:pt x="266" y="1217"/>
                  </a:cubicBezTo>
                  <a:cubicBezTo>
                    <a:pt x="401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2" name="Google Shape;882;p27"/>
            <p:cNvSpPr/>
            <p:nvPr/>
          </p:nvSpPr>
          <p:spPr>
            <a:xfrm>
              <a:off x="6677707" y="4749275"/>
              <a:ext cx="140716" cy="135399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0" y="0"/>
                    <a:pt x="221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1" y="1353"/>
                    <a:pt x="583" y="1426"/>
                    <a:pt x="768" y="1426"/>
                  </a:cubicBezTo>
                  <a:cubicBezTo>
                    <a:pt x="860" y="1426"/>
                    <a:pt x="953" y="1408"/>
                    <a:pt x="1041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3" name="Google Shape;883;p27"/>
            <p:cNvSpPr/>
            <p:nvPr/>
          </p:nvSpPr>
          <p:spPr>
            <a:xfrm>
              <a:off x="7611919" y="4749275"/>
              <a:ext cx="140811" cy="135399"/>
            </a:xfrm>
            <a:custGeom>
              <a:avLst/>
              <a:gdLst/>
              <a:ahLst/>
              <a:cxnLst/>
              <a:rect l="l" t="t" r="r" b="b"/>
              <a:pathLst>
                <a:path w="1483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3" y="1013"/>
                    <a:pt x="266" y="1217"/>
                  </a:cubicBezTo>
                  <a:cubicBezTo>
                    <a:pt x="402" y="1353"/>
                    <a:pt x="584" y="1426"/>
                    <a:pt x="769" y="1426"/>
                  </a:cubicBezTo>
                  <a:cubicBezTo>
                    <a:pt x="861" y="1426"/>
                    <a:pt x="954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4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4" name="Google Shape;884;p27"/>
            <p:cNvSpPr/>
            <p:nvPr/>
          </p:nvSpPr>
          <p:spPr>
            <a:xfrm>
              <a:off x="8546321" y="4749275"/>
              <a:ext cx="140716" cy="135399"/>
            </a:xfrm>
            <a:custGeom>
              <a:avLst/>
              <a:gdLst/>
              <a:ahLst/>
              <a:cxnLst/>
              <a:rect l="l" t="t" r="r" b="b"/>
              <a:pathLst>
                <a:path w="1482" h="1426" extrusionOk="0">
                  <a:moveTo>
                    <a:pt x="769" y="0"/>
                  </a:moveTo>
                  <a:cubicBezTo>
                    <a:pt x="481" y="0"/>
                    <a:pt x="222" y="174"/>
                    <a:pt x="111" y="441"/>
                  </a:cubicBezTo>
                  <a:cubicBezTo>
                    <a:pt x="1" y="707"/>
                    <a:pt x="61" y="1013"/>
                    <a:pt x="266" y="1217"/>
                  </a:cubicBezTo>
                  <a:cubicBezTo>
                    <a:pt x="402" y="1353"/>
                    <a:pt x="583" y="1426"/>
                    <a:pt x="769" y="1426"/>
                  </a:cubicBezTo>
                  <a:cubicBezTo>
                    <a:pt x="861" y="1426"/>
                    <a:pt x="953" y="1408"/>
                    <a:pt x="1042" y="1371"/>
                  </a:cubicBezTo>
                  <a:cubicBezTo>
                    <a:pt x="1308" y="1261"/>
                    <a:pt x="1482" y="1002"/>
                    <a:pt x="1482" y="713"/>
                  </a:cubicBezTo>
                  <a:cubicBezTo>
                    <a:pt x="1482" y="320"/>
                    <a:pt x="1163" y="0"/>
                    <a:pt x="76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5" name="Google Shape;885;p27"/>
            <p:cNvSpPr/>
            <p:nvPr/>
          </p:nvSpPr>
          <p:spPr>
            <a:xfrm>
              <a:off x="5690323" y="4778520"/>
              <a:ext cx="140716" cy="135304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1" y="0"/>
                    <a:pt x="221" y="174"/>
                    <a:pt x="111" y="440"/>
                  </a:cubicBezTo>
                  <a:cubicBezTo>
                    <a:pt x="1" y="705"/>
                    <a:pt x="61" y="1013"/>
                    <a:pt x="266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3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2" y="0"/>
                    <a:pt x="7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6" name="Google Shape;886;p27"/>
            <p:cNvSpPr/>
            <p:nvPr/>
          </p:nvSpPr>
          <p:spPr>
            <a:xfrm>
              <a:off x="6624630" y="4778520"/>
              <a:ext cx="140716" cy="135304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0" y="439"/>
                  </a:cubicBezTo>
                  <a:cubicBezTo>
                    <a:pt x="0" y="705"/>
                    <a:pt x="60" y="1012"/>
                    <a:pt x="265" y="1216"/>
                  </a:cubicBezTo>
                  <a:cubicBezTo>
                    <a:pt x="401" y="1352"/>
                    <a:pt x="583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7" y="1260"/>
                    <a:pt x="1481" y="1001"/>
                    <a:pt x="1481" y="713"/>
                  </a:cubicBezTo>
                  <a:cubicBezTo>
                    <a:pt x="1481" y="320"/>
                    <a:pt x="1162" y="0"/>
                    <a:pt x="7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7" name="Google Shape;887;p27"/>
            <p:cNvSpPr/>
            <p:nvPr/>
          </p:nvSpPr>
          <p:spPr>
            <a:xfrm>
              <a:off x="7558937" y="4778520"/>
              <a:ext cx="140811" cy="135304"/>
            </a:xfrm>
            <a:custGeom>
              <a:avLst/>
              <a:gdLst/>
              <a:ahLst/>
              <a:cxnLst/>
              <a:rect l="l" t="t" r="r" b="b"/>
              <a:pathLst>
                <a:path w="1483" h="1425" extrusionOk="0">
                  <a:moveTo>
                    <a:pt x="769" y="0"/>
                  </a:moveTo>
                  <a:cubicBezTo>
                    <a:pt x="481" y="0"/>
                    <a:pt x="220" y="174"/>
                    <a:pt x="110" y="440"/>
                  </a:cubicBezTo>
                  <a:cubicBezTo>
                    <a:pt x="1" y="705"/>
                    <a:pt x="61" y="1013"/>
                    <a:pt x="264" y="1216"/>
                  </a:cubicBezTo>
                  <a:cubicBezTo>
                    <a:pt x="402" y="1352"/>
                    <a:pt x="584" y="1425"/>
                    <a:pt x="770" y="1425"/>
                  </a:cubicBezTo>
                  <a:cubicBezTo>
                    <a:pt x="861" y="1425"/>
                    <a:pt x="954" y="1407"/>
                    <a:pt x="1042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3" y="0"/>
                    <a:pt x="7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8" name="Google Shape;888;p27"/>
            <p:cNvSpPr/>
            <p:nvPr/>
          </p:nvSpPr>
          <p:spPr>
            <a:xfrm>
              <a:off x="8493244" y="4778520"/>
              <a:ext cx="140716" cy="135304"/>
            </a:xfrm>
            <a:custGeom>
              <a:avLst/>
              <a:gdLst/>
              <a:ahLst/>
              <a:cxnLst/>
              <a:rect l="l" t="t" r="r" b="b"/>
              <a:pathLst>
                <a:path w="1482" h="1425" extrusionOk="0">
                  <a:moveTo>
                    <a:pt x="769" y="0"/>
                  </a:moveTo>
                  <a:cubicBezTo>
                    <a:pt x="480" y="0"/>
                    <a:pt x="221" y="174"/>
                    <a:pt x="111" y="439"/>
                  </a:cubicBezTo>
                  <a:cubicBezTo>
                    <a:pt x="0" y="705"/>
                    <a:pt x="61" y="1012"/>
                    <a:pt x="265" y="1216"/>
                  </a:cubicBezTo>
                  <a:cubicBezTo>
                    <a:pt x="401" y="1352"/>
                    <a:pt x="584" y="1425"/>
                    <a:pt x="769" y="1425"/>
                  </a:cubicBezTo>
                  <a:cubicBezTo>
                    <a:pt x="861" y="1425"/>
                    <a:pt x="953" y="1407"/>
                    <a:pt x="1041" y="1371"/>
                  </a:cubicBezTo>
                  <a:cubicBezTo>
                    <a:pt x="1308" y="1260"/>
                    <a:pt x="1482" y="1001"/>
                    <a:pt x="1482" y="713"/>
                  </a:cubicBezTo>
                  <a:cubicBezTo>
                    <a:pt x="1482" y="318"/>
                    <a:pt x="1164" y="0"/>
                    <a:pt x="7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89" name="Google Shape;889;p27"/>
          <p:cNvGrpSpPr/>
          <p:nvPr/>
        </p:nvGrpSpPr>
        <p:grpSpPr>
          <a:xfrm>
            <a:off x="11202771" y="164614"/>
            <a:ext cx="658912" cy="4214639"/>
            <a:chOff x="3250475" y="-1758600"/>
            <a:chExt cx="234700" cy="1501225"/>
          </a:xfrm>
        </p:grpSpPr>
        <p:sp>
          <p:nvSpPr>
            <p:cNvPr id="890" name="Google Shape;890;p27"/>
            <p:cNvSpPr/>
            <p:nvPr/>
          </p:nvSpPr>
          <p:spPr>
            <a:xfrm>
              <a:off x="3250550" y="-175860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1" name="Google Shape;891;p27"/>
            <p:cNvSpPr/>
            <p:nvPr/>
          </p:nvSpPr>
          <p:spPr>
            <a:xfrm>
              <a:off x="3250475" y="-1653125"/>
              <a:ext cx="234675" cy="234650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8"/>
                  </a:lnTo>
                  <a:lnTo>
                    <a:pt x="890" y="9385"/>
                  </a:lnTo>
                  <a:lnTo>
                    <a:pt x="9387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2" name="Google Shape;892;p27"/>
            <p:cNvSpPr/>
            <p:nvPr/>
          </p:nvSpPr>
          <p:spPr>
            <a:xfrm>
              <a:off x="3250550" y="-154750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3" name="Google Shape;893;p27"/>
            <p:cNvSpPr/>
            <p:nvPr/>
          </p:nvSpPr>
          <p:spPr>
            <a:xfrm>
              <a:off x="3250475" y="-1442025"/>
              <a:ext cx="234675" cy="234650"/>
            </a:xfrm>
            <a:custGeom>
              <a:avLst/>
              <a:gdLst/>
              <a:ahLst/>
              <a:cxnLst/>
              <a:rect l="l" t="t" r="r" b="b"/>
              <a:pathLst>
                <a:path w="9387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90" y="9385"/>
                  </a:lnTo>
                  <a:lnTo>
                    <a:pt x="9387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4" name="Google Shape;894;p27"/>
            <p:cNvSpPr/>
            <p:nvPr/>
          </p:nvSpPr>
          <p:spPr>
            <a:xfrm>
              <a:off x="3250550" y="-133642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5" name="Google Shape;895;p27"/>
            <p:cNvSpPr/>
            <p:nvPr/>
          </p:nvSpPr>
          <p:spPr>
            <a:xfrm>
              <a:off x="3250550" y="-1230850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6" name="Google Shape;896;p27"/>
            <p:cNvSpPr/>
            <p:nvPr/>
          </p:nvSpPr>
          <p:spPr>
            <a:xfrm>
              <a:off x="3250525" y="-112540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0" y="8497"/>
                  </a:lnTo>
                  <a:lnTo>
                    <a:pt x="888" y="9386"/>
                  </a:lnTo>
                  <a:lnTo>
                    <a:pt x="9385" y="890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7" name="Google Shape;897;p27"/>
            <p:cNvSpPr/>
            <p:nvPr/>
          </p:nvSpPr>
          <p:spPr>
            <a:xfrm>
              <a:off x="3250550" y="-101977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6"/>
                  </a:lnTo>
                  <a:lnTo>
                    <a:pt x="888" y="9385"/>
                  </a:lnTo>
                  <a:lnTo>
                    <a:pt x="9385" y="889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8" name="Google Shape;898;p27"/>
            <p:cNvSpPr/>
            <p:nvPr/>
          </p:nvSpPr>
          <p:spPr>
            <a:xfrm>
              <a:off x="3250525" y="-91430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0" y="8497"/>
                  </a:lnTo>
                  <a:lnTo>
                    <a:pt x="888" y="9386"/>
                  </a:lnTo>
                  <a:lnTo>
                    <a:pt x="9385" y="889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9" name="Google Shape;899;p27"/>
            <p:cNvSpPr/>
            <p:nvPr/>
          </p:nvSpPr>
          <p:spPr>
            <a:xfrm>
              <a:off x="3250550" y="-808675"/>
              <a:ext cx="234625" cy="234650"/>
            </a:xfrm>
            <a:custGeom>
              <a:avLst/>
              <a:gdLst/>
              <a:ahLst/>
              <a:cxnLst/>
              <a:rect l="l" t="t" r="r" b="b"/>
              <a:pathLst>
                <a:path w="9385" h="9386" extrusionOk="0">
                  <a:moveTo>
                    <a:pt x="8497" y="1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0" name="Google Shape;900;p27"/>
            <p:cNvSpPr/>
            <p:nvPr/>
          </p:nvSpPr>
          <p:spPr>
            <a:xfrm>
              <a:off x="3250525" y="-703225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1"/>
                  </a:moveTo>
                  <a:lnTo>
                    <a:pt x="0" y="8497"/>
                  </a:lnTo>
                  <a:lnTo>
                    <a:pt x="889" y="9387"/>
                  </a:lnTo>
                  <a:lnTo>
                    <a:pt x="9385" y="890"/>
                  </a:lnTo>
                  <a:lnTo>
                    <a:pt x="84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1" name="Google Shape;901;p27"/>
            <p:cNvSpPr/>
            <p:nvPr/>
          </p:nvSpPr>
          <p:spPr>
            <a:xfrm>
              <a:off x="3250550" y="-597575"/>
              <a:ext cx="234625" cy="234625"/>
            </a:xfrm>
            <a:custGeom>
              <a:avLst/>
              <a:gdLst/>
              <a:ahLst/>
              <a:cxnLst/>
              <a:rect l="l" t="t" r="r" b="b"/>
              <a:pathLst>
                <a:path w="9385" h="9385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5"/>
                  </a:lnTo>
                  <a:lnTo>
                    <a:pt x="9385" y="888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2" name="Google Shape;902;p27"/>
            <p:cNvSpPr/>
            <p:nvPr/>
          </p:nvSpPr>
          <p:spPr>
            <a:xfrm>
              <a:off x="3250550" y="-492050"/>
              <a:ext cx="234625" cy="234675"/>
            </a:xfrm>
            <a:custGeom>
              <a:avLst/>
              <a:gdLst/>
              <a:ahLst/>
              <a:cxnLst/>
              <a:rect l="l" t="t" r="r" b="b"/>
              <a:pathLst>
                <a:path w="9385" h="9387" extrusionOk="0">
                  <a:moveTo>
                    <a:pt x="8497" y="0"/>
                  </a:moveTo>
                  <a:lnTo>
                    <a:pt x="1" y="8497"/>
                  </a:lnTo>
                  <a:lnTo>
                    <a:pt x="888" y="9386"/>
                  </a:lnTo>
                  <a:lnTo>
                    <a:pt x="9385" y="890"/>
                  </a:lnTo>
                  <a:lnTo>
                    <a:pt x="84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03" name="Google Shape;903;p27"/>
          <p:cNvSpPr/>
          <p:nvPr/>
        </p:nvSpPr>
        <p:spPr>
          <a:xfrm>
            <a:off x="-385188" y="5808134"/>
            <a:ext cx="763760" cy="763605"/>
          </a:xfrm>
          <a:custGeom>
            <a:avLst/>
            <a:gdLst/>
            <a:ahLst/>
            <a:cxnLst/>
            <a:rect l="l" t="t" r="r" b="b"/>
            <a:pathLst>
              <a:path w="9852" h="9850" extrusionOk="0">
                <a:moveTo>
                  <a:pt x="4927" y="2094"/>
                </a:moveTo>
                <a:cubicBezTo>
                  <a:pt x="6487" y="2094"/>
                  <a:pt x="7756" y="3364"/>
                  <a:pt x="7756" y="4925"/>
                </a:cubicBezTo>
                <a:cubicBezTo>
                  <a:pt x="7756" y="6484"/>
                  <a:pt x="6487" y="7755"/>
                  <a:pt x="4927" y="7755"/>
                </a:cubicBezTo>
                <a:cubicBezTo>
                  <a:pt x="3366" y="7755"/>
                  <a:pt x="2095" y="6484"/>
                  <a:pt x="2095" y="4925"/>
                </a:cubicBezTo>
                <a:cubicBezTo>
                  <a:pt x="2095" y="3364"/>
                  <a:pt x="3366" y="2094"/>
                  <a:pt x="4927" y="2094"/>
                </a:cubicBezTo>
                <a:close/>
                <a:moveTo>
                  <a:pt x="4927" y="0"/>
                </a:moveTo>
                <a:cubicBezTo>
                  <a:pt x="2210" y="0"/>
                  <a:pt x="0" y="2207"/>
                  <a:pt x="0" y="4925"/>
                </a:cubicBezTo>
                <a:cubicBezTo>
                  <a:pt x="0" y="7642"/>
                  <a:pt x="2210" y="9850"/>
                  <a:pt x="4927" y="9850"/>
                </a:cubicBezTo>
                <a:cubicBezTo>
                  <a:pt x="7641" y="9850"/>
                  <a:pt x="9851" y="7640"/>
                  <a:pt x="9851" y="4925"/>
                </a:cubicBezTo>
                <a:cubicBezTo>
                  <a:pt x="9851" y="2209"/>
                  <a:pt x="7641" y="0"/>
                  <a:pt x="49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4" name="Google Shape;904;p27"/>
          <p:cNvSpPr/>
          <p:nvPr/>
        </p:nvSpPr>
        <p:spPr>
          <a:xfrm>
            <a:off x="-385188" y="4920800"/>
            <a:ext cx="763760" cy="763605"/>
          </a:xfrm>
          <a:custGeom>
            <a:avLst/>
            <a:gdLst/>
            <a:ahLst/>
            <a:cxnLst/>
            <a:rect l="l" t="t" r="r" b="b"/>
            <a:pathLst>
              <a:path w="9852" h="9850" extrusionOk="0">
                <a:moveTo>
                  <a:pt x="4927" y="2094"/>
                </a:moveTo>
                <a:cubicBezTo>
                  <a:pt x="6487" y="2094"/>
                  <a:pt x="7756" y="3364"/>
                  <a:pt x="7756" y="4925"/>
                </a:cubicBezTo>
                <a:cubicBezTo>
                  <a:pt x="7756" y="6484"/>
                  <a:pt x="6487" y="7755"/>
                  <a:pt x="4927" y="7755"/>
                </a:cubicBezTo>
                <a:cubicBezTo>
                  <a:pt x="3366" y="7755"/>
                  <a:pt x="2095" y="6484"/>
                  <a:pt x="2095" y="4925"/>
                </a:cubicBezTo>
                <a:cubicBezTo>
                  <a:pt x="2095" y="3364"/>
                  <a:pt x="3366" y="2094"/>
                  <a:pt x="4927" y="2094"/>
                </a:cubicBezTo>
                <a:close/>
                <a:moveTo>
                  <a:pt x="4927" y="0"/>
                </a:moveTo>
                <a:cubicBezTo>
                  <a:pt x="2210" y="0"/>
                  <a:pt x="0" y="2207"/>
                  <a:pt x="0" y="4925"/>
                </a:cubicBezTo>
                <a:cubicBezTo>
                  <a:pt x="0" y="7642"/>
                  <a:pt x="2210" y="9850"/>
                  <a:pt x="4927" y="9850"/>
                </a:cubicBezTo>
                <a:cubicBezTo>
                  <a:pt x="7641" y="9850"/>
                  <a:pt x="9851" y="7640"/>
                  <a:pt x="9851" y="4925"/>
                </a:cubicBezTo>
                <a:cubicBezTo>
                  <a:pt x="9851" y="2209"/>
                  <a:pt x="7641" y="0"/>
                  <a:pt x="49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5" name="Google Shape;905;p27"/>
          <p:cNvSpPr/>
          <p:nvPr/>
        </p:nvSpPr>
        <p:spPr>
          <a:xfrm>
            <a:off x="-385188" y="4033467"/>
            <a:ext cx="763760" cy="763605"/>
          </a:xfrm>
          <a:custGeom>
            <a:avLst/>
            <a:gdLst/>
            <a:ahLst/>
            <a:cxnLst/>
            <a:rect l="l" t="t" r="r" b="b"/>
            <a:pathLst>
              <a:path w="9852" h="9850" extrusionOk="0">
                <a:moveTo>
                  <a:pt x="4927" y="2094"/>
                </a:moveTo>
                <a:cubicBezTo>
                  <a:pt x="6487" y="2094"/>
                  <a:pt x="7756" y="3364"/>
                  <a:pt x="7756" y="4925"/>
                </a:cubicBezTo>
                <a:cubicBezTo>
                  <a:pt x="7756" y="6484"/>
                  <a:pt x="6487" y="7755"/>
                  <a:pt x="4927" y="7755"/>
                </a:cubicBezTo>
                <a:cubicBezTo>
                  <a:pt x="3366" y="7755"/>
                  <a:pt x="2095" y="6484"/>
                  <a:pt x="2095" y="4925"/>
                </a:cubicBezTo>
                <a:cubicBezTo>
                  <a:pt x="2095" y="3364"/>
                  <a:pt x="3366" y="2094"/>
                  <a:pt x="4927" y="2094"/>
                </a:cubicBezTo>
                <a:close/>
                <a:moveTo>
                  <a:pt x="4927" y="0"/>
                </a:moveTo>
                <a:cubicBezTo>
                  <a:pt x="2210" y="0"/>
                  <a:pt x="0" y="2207"/>
                  <a:pt x="0" y="4925"/>
                </a:cubicBezTo>
                <a:cubicBezTo>
                  <a:pt x="0" y="7642"/>
                  <a:pt x="2210" y="9850"/>
                  <a:pt x="4927" y="9850"/>
                </a:cubicBezTo>
                <a:cubicBezTo>
                  <a:pt x="7641" y="9850"/>
                  <a:pt x="9851" y="7640"/>
                  <a:pt x="9851" y="4925"/>
                </a:cubicBezTo>
                <a:cubicBezTo>
                  <a:pt x="9851" y="2209"/>
                  <a:pt x="7641" y="0"/>
                  <a:pt x="49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89959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FD2282-EA36-5440-AC96-7C594ADB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E420F9-5F32-C34A-809D-653A7CEA2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3BB12DF-5F67-9C49-8E4D-4158CD05A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2E94361-76AD-AB43-9D45-AC024F272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88DF550-AD09-9745-8A16-F5EA3B3FD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4D4CE05-9814-F243-8ABF-D2CFAFEEA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F31D-2D56-734D-A413-7ADBCC24299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28F130-70E4-C34A-B553-3771752E9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309AF8B-B2FC-264A-9ECA-4CBB9894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6170-7944-DF45-830E-3660BD1B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90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44CD5-9C81-5B4B-938A-D5EFDB08B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8431AD-7BB1-604B-B316-B7EC7BFB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F31D-2D56-734D-A413-7ADBCC24299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9D5D5F3-BE58-B04E-B703-A3E093A1D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2B16FC-8045-604C-9567-9DC1AE8EE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6170-7944-DF45-830E-3660BD1B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2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575BE3D-272F-424C-BB1C-CDB2ED137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F31D-2D56-734D-A413-7ADBCC24299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D6F2910-1CF2-D849-8EC3-DAE32205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BB0A89-B68A-5C42-A6B5-F070F2A37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6170-7944-DF45-830E-3660BD1B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31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4BF00-8E51-604B-AFDC-7B5D5FF09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2F558B-C639-F64A-8C6D-497B69625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32DD4E-DD2D-FE46-81AC-0B6D249A41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EF5461-045F-784E-B26E-5E596C51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F31D-2D56-734D-A413-7ADBCC24299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FC24BD-17CE-2341-8E3A-2BE4DAF66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E87AD2-5ACD-8F45-9A69-16511E2CE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6170-7944-DF45-830E-3660BD1B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E217C-F14E-374E-AFA0-A1A2FB86D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5865031-77DA-3340-B12F-B5B1DFC18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B41954-57A4-9749-9E33-8AC0BCAB2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5365F9-78DF-D64F-A997-C8BBFD8D2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F31D-2D56-734D-A413-7ADBCC24299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B56228-3A8D-A04D-BA2D-FF7F893EE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196D41-9F0A-6C4A-AB6D-63EE64CA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6170-7944-DF45-830E-3660BD1B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72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26" Type="http://schemas.openxmlformats.org/officeDocument/2006/relationships/slideLayout" Target="../slideLayouts/slideLayout42.xml"/><Relationship Id="rId3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37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5" Type="http://schemas.openxmlformats.org/officeDocument/2006/relationships/slideLayout" Target="../slideLayouts/slideLayout41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slideLayout" Target="../slideLayouts/slideLayout36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2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23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6.xml"/><Relationship Id="rId19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Relationship Id="rId22" Type="http://schemas.openxmlformats.org/officeDocument/2006/relationships/slideLayout" Target="../slideLayouts/slideLayout38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E173E-EDD2-6A49-B03E-0305BE9BE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30790E-C623-364E-A589-308010997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F7D854-3255-9D41-9422-BF101C701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4F31D-2D56-734D-A413-7ADBCC24299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C4EDB9-7A6C-9241-9E1A-5EEE0A557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AC6883-0ADA-3C47-9971-BB887D59A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E6170-7944-DF45-830E-3660BD1B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34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90" r:id="rId15"/>
    <p:sldLayoutId id="2147483691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F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ontserrat Black"/>
              <a:buNone/>
              <a:defRPr sz="25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 Medium"/>
              <a:buChar char="●"/>
              <a:defRPr sz="1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○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■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●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○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■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●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○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ontserrat Medium"/>
              <a:buChar char="■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31009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86" r:id="rId23"/>
    <p:sldLayoutId id="2147483687" r:id="rId24"/>
    <p:sldLayoutId id="2147483688" r:id="rId25"/>
    <p:sldLayoutId id="2147483689" r:id="rId2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Google Shape;1011;p35"/>
          <p:cNvSpPr txBox="1">
            <a:spLocks noGrp="1"/>
          </p:cNvSpPr>
          <p:nvPr>
            <p:ph type="subTitle" idx="1"/>
          </p:nvPr>
        </p:nvSpPr>
        <p:spPr>
          <a:xfrm>
            <a:off x="1047921" y="958671"/>
            <a:ext cx="9253670" cy="292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ts val="4000"/>
              </a:lnSpc>
            </a:pPr>
            <a:r>
              <a:rPr lang="ru-RU" sz="4000" b="1" dirty="0">
                <a:solidFill>
                  <a:schemeClr val="dk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Организация летнего досуга и полезной занятости детей в условиях сложившейся эпидемиологической обстановки</a:t>
            </a:r>
            <a:endParaRPr sz="4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012" name="Google Shape;1012;p35"/>
          <p:cNvSpPr txBox="1">
            <a:spLocks noGrp="1"/>
          </p:cNvSpPr>
          <p:nvPr>
            <p:ph type="title"/>
          </p:nvPr>
        </p:nvSpPr>
        <p:spPr>
          <a:xfrm>
            <a:off x="1047921" y="4798252"/>
            <a:ext cx="4987636" cy="582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 defTabSz="363220">
              <a:defRPr sz="2640" spc="-26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Щелканов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Ксения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Меркурьевна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Методист Центра отдыха и оздоровления детей «Сосновый бор»</a:t>
            </a:r>
          </a:p>
        </p:txBody>
      </p:sp>
    </p:spTree>
    <p:extLst>
      <p:ext uri="{BB962C8B-B14F-4D97-AF65-F5344CB8AC3E}">
        <p14:creationId xmlns:p14="http://schemas.microsoft.com/office/powerpoint/2010/main" val="983207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337;p50">
            <a:extLst>
              <a:ext uri="{FF2B5EF4-FFF2-40B4-BE49-F238E27FC236}">
                <a16:creationId xmlns:a16="http://schemas.microsoft.com/office/drawing/2014/main" id="{BDEA8396-2E06-B94A-B64E-DD98A2D5C052}"/>
              </a:ext>
            </a:extLst>
          </p:cNvPr>
          <p:cNvSpPr txBox="1">
            <a:spLocks/>
          </p:cNvSpPr>
          <p:nvPr/>
        </p:nvSpPr>
        <p:spPr>
          <a:xfrm>
            <a:off x="1517498" y="735360"/>
            <a:ext cx="9885873" cy="727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1pPr>
            <a:lvl2pPr marL="0" marR="0" lvl="1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2pPr>
            <a:lvl3pPr marL="0" marR="0" lvl="2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3pPr>
            <a:lvl4pPr marL="0" marR="0" lvl="3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4pPr>
            <a:lvl5pPr marL="0" marR="0" lvl="4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5pPr>
            <a:lvl6pPr marL="0" marR="0" lvl="5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6pPr>
            <a:lvl7pPr marL="0" marR="0" lvl="6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7pPr>
            <a:lvl8pPr marL="0" marR="0" lvl="7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8pPr>
            <a:lvl9pPr marL="0" marR="0" lvl="8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9pPr>
          </a:lstStyle>
          <a:p>
            <a:pPr algn="l"/>
            <a:r>
              <a:rPr lang="ru-RU" sz="4800" b="1" dirty="0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Спасибо за внимание!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F32DEFE4-9F96-B84B-88B4-688D587353BC}"/>
              </a:ext>
            </a:extLst>
          </p:cNvPr>
          <p:cNvSpPr txBox="1">
            <a:spLocks/>
          </p:cNvSpPr>
          <p:nvPr/>
        </p:nvSpPr>
        <p:spPr>
          <a:xfrm>
            <a:off x="1076716" y="3681289"/>
            <a:ext cx="10038567" cy="3533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ru-RU" kern="0" dirty="0">
              <a:solidFill>
                <a:schemeClr val="tx2"/>
              </a:solidFill>
            </a:endParaRPr>
          </a:p>
        </p:txBody>
      </p:sp>
      <p:sp>
        <p:nvSpPr>
          <p:cNvPr id="5" name="Google Shape;362;p34">
            <a:extLst>
              <a:ext uri="{FF2B5EF4-FFF2-40B4-BE49-F238E27FC236}">
                <a16:creationId xmlns:a16="http://schemas.microsoft.com/office/drawing/2014/main" id="{B6BE38F7-1576-8843-AEF0-3FEE4C3CA97B}"/>
              </a:ext>
            </a:extLst>
          </p:cNvPr>
          <p:cNvSpPr txBox="1">
            <a:spLocks/>
          </p:cNvSpPr>
          <p:nvPr/>
        </p:nvSpPr>
        <p:spPr>
          <a:xfrm>
            <a:off x="599235" y="3176711"/>
            <a:ext cx="5360933" cy="243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  <a:buClr>
                <a:srgbClr val="4BB5D9"/>
              </a:buClr>
              <a:buSzPts val="2000"/>
              <a:buFont typeface="Roboto Condensed" charset="0"/>
              <a:buNone/>
            </a:pPr>
            <a:r>
              <a:rPr lang="ru-RU" altLang="ru-RU" sz="3600" dirty="0">
                <a:solidFill>
                  <a:srgbClr val="FF9900"/>
                </a:solidFill>
                <a:latin typeface="Oswald"/>
                <a:cs typeface="Arial" panose="020B0604020202020204" pitchFamily="34" charset="0"/>
                <a:sym typeface="Oswald"/>
              </a:rPr>
              <a:t>Сайт </a:t>
            </a:r>
            <a:r>
              <a:rPr lang="ru-RU" altLang="ru-RU" sz="3600" dirty="0">
                <a:solidFill>
                  <a:srgbClr val="FFFFFF"/>
                </a:solidFill>
                <a:latin typeface="Oswald"/>
                <a:cs typeface="Arial" panose="020B0604020202020204" pitchFamily="34" charset="0"/>
                <a:sym typeface="Oswald"/>
              </a:rPr>
              <a:t> Центра </a:t>
            </a:r>
          </a:p>
          <a:p>
            <a:pPr algn="ctr">
              <a:spcBef>
                <a:spcPts val="600"/>
              </a:spcBef>
              <a:buClr>
                <a:srgbClr val="4BB5D9"/>
              </a:buClr>
              <a:buSzPts val="2000"/>
              <a:buFont typeface="Roboto Condensed" charset="0"/>
              <a:buNone/>
            </a:pPr>
            <a:r>
              <a:rPr lang="en-US" altLang="ru-RU" sz="3600" dirty="0">
                <a:solidFill>
                  <a:srgbClr val="FF0000"/>
                </a:solidFill>
                <a:latin typeface="Roboto Condensed" charset="0"/>
                <a:cs typeface="Roboto Condensed" charset="0"/>
                <a:sym typeface="Roboto Condensed" charset="0"/>
              </a:rPr>
              <a:t>https://sosnovybor-ykt.ru/</a:t>
            </a:r>
            <a:endParaRPr lang="ru-RU" altLang="ru-RU" sz="3600" dirty="0">
              <a:solidFill>
                <a:srgbClr val="FF0000"/>
              </a:solidFill>
              <a:latin typeface="Roboto Condensed" charset="0"/>
              <a:cs typeface="Roboto Condensed" charset="0"/>
              <a:sym typeface="Roboto Condensed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7F14CC-46D7-E345-9E04-64292089A3D8}"/>
              </a:ext>
            </a:extLst>
          </p:cNvPr>
          <p:cNvSpPr txBox="1"/>
          <p:nvPr/>
        </p:nvSpPr>
        <p:spPr>
          <a:xfrm>
            <a:off x="6460433" y="3429000"/>
            <a:ext cx="4942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E-mail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sb_ykt@mail.ru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4FAB83-1BBF-CF44-BF4A-169FB2FCFAE2}"/>
              </a:ext>
            </a:extLst>
          </p:cNvPr>
          <p:cNvSpPr txBox="1"/>
          <p:nvPr/>
        </p:nvSpPr>
        <p:spPr>
          <a:xfrm>
            <a:off x="6460433" y="4178098"/>
            <a:ext cx="50419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Тел.факс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+7(4112)36-89-28 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Контактные телефоны +7(4112)36-88-36, 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+7(4112)36-94-81</a:t>
            </a:r>
          </a:p>
        </p:txBody>
      </p:sp>
    </p:spTree>
    <p:extLst>
      <p:ext uri="{BB962C8B-B14F-4D97-AF65-F5344CB8AC3E}">
        <p14:creationId xmlns:p14="http://schemas.microsoft.com/office/powerpoint/2010/main" val="124585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337;p50">
            <a:extLst>
              <a:ext uri="{FF2B5EF4-FFF2-40B4-BE49-F238E27FC236}">
                <a16:creationId xmlns:a16="http://schemas.microsoft.com/office/drawing/2014/main" id="{D5832EB7-71E8-CB4F-92B0-5FC7FF39CD15}"/>
              </a:ext>
            </a:extLst>
          </p:cNvPr>
          <p:cNvSpPr txBox="1">
            <a:spLocks/>
          </p:cNvSpPr>
          <p:nvPr/>
        </p:nvSpPr>
        <p:spPr>
          <a:xfrm>
            <a:off x="1932316" y="652815"/>
            <a:ext cx="7763775" cy="727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1pPr>
            <a:lvl2pPr marL="0" marR="0" lvl="1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2pPr>
            <a:lvl3pPr marL="0" marR="0" lvl="2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3pPr>
            <a:lvl4pPr marL="0" marR="0" lvl="3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4pPr>
            <a:lvl5pPr marL="0" marR="0" lvl="4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5pPr>
            <a:lvl6pPr marL="0" marR="0" lvl="5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6pPr>
            <a:lvl7pPr marL="0" marR="0" lvl="6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7pPr>
            <a:lvl8pPr marL="0" marR="0" lvl="7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8pPr>
            <a:lvl9pPr marL="0" marR="0" lvl="8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9pPr>
          </a:lstStyle>
          <a:p>
            <a:pPr algn="l" hangingPunct="1"/>
            <a:r>
              <a:rPr lang="ru-RU" sz="4800" b="1" dirty="0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Лето 2020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41DDA31E-39EA-C848-9DE4-0E0699058AD0}"/>
              </a:ext>
            </a:extLst>
          </p:cNvPr>
          <p:cNvSpPr txBox="1">
            <a:spLocks/>
          </p:cNvSpPr>
          <p:nvPr/>
        </p:nvSpPr>
        <p:spPr>
          <a:xfrm>
            <a:off x="838200" y="1905606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74% Россиян не будут брать летний̆ отпуск. </a:t>
            </a:r>
          </a:p>
          <a:p>
            <a:r>
              <a:rPr lang="ru-RU" dirty="0"/>
              <a:t>26% граждан планируют взять отпуск, из них: </a:t>
            </a:r>
          </a:p>
          <a:p>
            <a:r>
              <a:rPr lang="ru-RU" dirty="0"/>
              <a:t>19% намерены провести его дома,</a:t>
            </a:r>
          </a:p>
          <a:p>
            <a:r>
              <a:rPr lang="ru-RU" dirty="0"/>
              <a:t>18% — поедут на дачу,</a:t>
            </a:r>
          </a:p>
          <a:p>
            <a:r>
              <a:rPr lang="ru-RU" dirty="0"/>
              <a:t>22% хотят совершить поездку внутри страны. </a:t>
            </a:r>
          </a:p>
          <a:p>
            <a:r>
              <a:rPr lang="ru-RU" dirty="0"/>
              <a:t>Более 85% трудоспособного населения во время летних каникул не смогут уделить достаточное внимание досугу детей̆. 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* </a:t>
            </a:r>
            <a:r>
              <a:rPr lang="ru-RU" sz="1200" dirty="0"/>
              <a:t>Данные исследования банка «Открытие»</a:t>
            </a:r>
          </a:p>
        </p:txBody>
      </p:sp>
    </p:spTree>
    <p:extLst>
      <p:ext uri="{BB962C8B-B14F-4D97-AF65-F5344CB8AC3E}">
        <p14:creationId xmlns:p14="http://schemas.microsoft.com/office/powerpoint/2010/main" val="82662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37;p50">
            <a:extLst>
              <a:ext uri="{FF2B5EF4-FFF2-40B4-BE49-F238E27FC236}">
                <a16:creationId xmlns:a16="http://schemas.microsoft.com/office/drawing/2014/main" id="{D46C74A8-CFB8-EA40-A435-C69FE18247C8}"/>
              </a:ext>
            </a:extLst>
          </p:cNvPr>
          <p:cNvSpPr txBox="1">
            <a:spLocks/>
          </p:cNvSpPr>
          <p:nvPr/>
        </p:nvSpPr>
        <p:spPr>
          <a:xfrm>
            <a:off x="776378" y="652815"/>
            <a:ext cx="8919714" cy="727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1pPr>
            <a:lvl2pPr marL="0" marR="0" lvl="1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2pPr>
            <a:lvl3pPr marL="0" marR="0" lvl="2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3pPr>
            <a:lvl4pPr marL="0" marR="0" lvl="3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4pPr>
            <a:lvl5pPr marL="0" marR="0" lvl="4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5pPr>
            <a:lvl6pPr marL="0" marR="0" lvl="5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6pPr>
            <a:lvl7pPr marL="0" marR="0" lvl="6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7pPr>
            <a:lvl8pPr marL="0" marR="0" lvl="7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8pPr>
            <a:lvl9pPr marL="0" marR="0" lvl="8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9pPr>
          </a:lstStyle>
          <a:p>
            <a:pPr algn="l"/>
            <a:r>
              <a:rPr lang="ru-RU" sz="4800" b="1" dirty="0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Как будет проходить летняя кампания - 2020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4C59A3-F005-9040-A673-E8E43CBDDE8A}"/>
              </a:ext>
            </a:extLst>
          </p:cNvPr>
          <p:cNvSpPr txBox="1">
            <a:spLocks/>
          </p:cNvSpPr>
          <p:nvPr/>
        </p:nvSpPr>
        <p:spPr>
          <a:xfrm>
            <a:off x="838200" y="2506662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1 сезон – дистанционная форма</a:t>
            </a:r>
          </a:p>
          <a:p>
            <a:r>
              <a:rPr lang="ru-RU" dirty="0"/>
              <a:t>2 сезон – смешанная форма</a:t>
            </a:r>
          </a:p>
          <a:p>
            <a:r>
              <a:rPr lang="ru-RU" dirty="0"/>
              <a:t>3 сезон – традиционная форма</a:t>
            </a:r>
          </a:p>
        </p:txBody>
      </p:sp>
    </p:spTree>
    <p:extLst>
      <p:ext uri="{BB962C8B-B14F-4D97-AF65-F5344CB8AC3E}">
        <p14:creationId xmlns:p14="http://schemas.microsoft.com/office/powerpoint/2010/main" val="61819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37;p50">
            <a:extLst>
              <a:ext uri="{FF2B5EF4-FFF2-40B4-BE49-F238E27FC236}">
                <a16:creationId xmlns:a16="http://schemas.microsoft.com/office/drawing/2014/main" id="{EA67653A-4E60-FB4E-9483-0AC854B6EDEC}"/>
              </a:ext>
            </a:extLst>
          </p:cNvPr>
          <p:cNvSpPr txBox="1">
            <a:spLocks/>
          </p:cNvSpPr>
          <p:nvPr/>
        </p:nvSpPr>
        <p:spPr>
          <a:xfrm>
            <a:off x="948905" y="480286"/>
            <a:ext cx="9885873" cy="727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1pPr>
            <a:lvl2pPr marL="0" marR="0" lvl="1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2pPr>
            <a:lvl3pPr marL="0" marR="0" lvl="2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3pPr>
            <a:lvl4pPr marL="0" marR="0" lvl="3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4pPr>
            <a:lvl5pPr marL="0" marR="0" lvl="4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5pPr>
            <a:lvl6pPr marL="0" marR="0" lvl="5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6pPr>
            <a:lvl7pPr marL="0" marR="0" lvl="6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7pPr>
            <a:lvl8pPr marL="0" marR="0" lvl="7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8pPr>
            <a:lvl9pPr marL="0" marR="0" lvl="8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9pPr>
          </a:lstStyle>
          <a:p>
            <a:pPr algn="l"/>
            <a:r>
              <a:rPr lang="ru-RU" sz="4800" b="1" dirty="0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С чего начать при подготовке к онлайн смене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C27F32-6189-B241-95A7-4716B274E194}"/>
              </a:ext>
            </a:extLst>
          </p:cNvPr>
          <p:cNvSpPr txBox="1"/>
          <p:nvPr/>
        </p:nvSpPr>
        <p:spPr>
          <a:xfrm>
            <a:off x="13218" y="3892815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Подготовительный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E0043B-6458-C044-ABB6-9E9B9B39674E}"/>
              </a:ext>
            </a:extLst>
          </p:cNvPr>
          <p:cNvSpPr txBox="1"/>
          <p:nvPr/>
        </p:nvSpPr>
        <p:spPr>
          <a:xfrm>
            <a:off x="16853" y="5032955"/>
            <a:ext cx="2247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За 1-2 месяца</a:t>
            </a:r>
          </a:p>
          <a:p>
            <a:pPr algn="ctr"/>
            <a:r>
              <a:rPr lang="ru-RU" dirty="0"/>
              <a:t>до начала</a:t>
            </a:r>
          </a:p>
          <a:p>
            <a:pPr algn="ctr"/>
            <a:r>
              <a:rPr lang="ru-RU" dirty="0"/>
              <a:t>смены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C85028-3489-5B4F-80B4-E442A573FB2A}"/>
              </a:ext>
            </a:extLst>
          </p:cNvPr>
          <p:cNvSpPr txBox="1"/>
          <p:nvPr/>
        </p:nvSpPr>
        <p:spPr>
          <a:xfrm>
            <a:off x="2478535" y="3889886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Погружающий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ECB967-04BE-3B41-9632-16A4F499990C}"/>
              </a:ext>
            </a:extLst>
          </p:cNvPr>
          <p:cNvSpPr txBox="1"/>
          <p:nvPr/>
        </p:nvSpPr>
        <p:spPr>
          <a:xfrm>
            <a:off x="2478535" y="5032955"/>
            <a:ext cx="2247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3–5 дней̆ </a:t>
            </a:r>
          </a:p>
          <a:p>
            <a:pPr algn="ctr"/>
            <a:r>
              <a:rPr lang="ru-RU" dirty="0"/>
              <a:t>до начала</a:t>
            </a:r>
          </a:p>
          <a:p>
            <a:pPr algn="ctr"/>
            <a:r>
              <a:rPr lang="ru-RU" dirty="0"/>
              <a:t>смены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8B9574-17DE-D74C-AD64-F541E832E722}"/>
              </a:ext>
            </a:extLst>
          </p:cNvPr>
          <p:cNvSpPr txBox="1"/>
          <p:nvPr/>
        </p:nvSpPr>
        <p:spPr>
          <a:xfrm>
            <a:off x="5002004" y="3901851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Организационный̆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5E62EE-17F9-4648-BC7F-8A25C2F64C47}"/>
              </a:ext>
            </a:extLst>
          </p:cNvPr>
          <p:cNvSpPr txBox="1"/>
          <p:nvPr/>
        </p:nvSpPr>
        <p:spPr>
          <a:xfrm>
            <a:off x="5002004" y="5040933"/>
            <a:ext cx="224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1–2 дни</a:t>
            </a:r>
          </a:p>
          <a:p>
            <a:pPr algn="ctr"/>
            <a:r>
              <a:rPr lang="ru-RU" dirty="0"/>
              <a:t>смены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F15BE0-84ED-824C-B6B7-A1DDF18DC61F}"/>
              </a:ext>
            </a:extLst>
          </p:cNvPr>
          <p:cNvSpPr txBox="1"/>
          <p:nvPr/>
        </p:nvSpPr>
        <p:spPr>
          <a:xfrm>
            <a:off x="7463260" y="3900458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Основной̆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2D8D5C-23A0-9843-8659-3F5EF8153C8A}"/>
              </a:ext>
            </a:extLst>
          </p:cNvPr>
          <p:cNvSpPr txBox="1"/>
          <p:nvPr/>
        </p:nvSpPr>
        <p:spPr>
          <a:xfrm>
            <a:off x="7409928" y="5032955"/>
            <a:ext cx="224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3-12 дни</a:t>
            </a:r>
          </a:p>
          <a:p>
            <a:pPr algn="ctr"/>
            <a:r>
              <a:rPr lang="ru-RU" dirty="0"/>
              <a:t>смены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17828E-3E3D-924F-ACFE-D80ABE3A5FF7}"/>
              </a:ext>
            </a:extLst>
          </p:cNvPr>
          <p:cNvSpPr txBox="1"/>
          <p:nvPr/>
        </p:nvSpPr>
        <p:spPr>
          <a:xfrm>
            <a:off x="9801649" y="3900458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Заключительный̆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47CE75B-C2DD-E44F-8AE4-131B6F348CE7}"/>
              </a:ext>
            </a:extLst>
          </p:cNvPr>
          <p:cNvSpPr txBox="1"/>
          <p:nvPr/>
        </p:nvSpPr>
        <p:spPr>
          <a:xfrm>
            <a:off x="9801321" y="5040933"/>
            <a:ext cx="224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13-14 день</a:t>
            </a:r>
          </a:p>
          <a:p>
            <a:pPr algn="ctr"/>
            <a:r>
              <a:rPr lang="ru-RU" dirty="0"/>
              <a:t>смены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grpSp>
        <p:nvGrpSpPr>
          <p:cNvPr id="28" name="Google Shape;8580;p60">
            <a:extLst>
              <a:ext uri="{FF2B5EF4-FFF2-40B4-BE49-F238E27FC236}">
                <a16:creationId xmlns:a16="http://schemas.microsoft.com/office/drawing/2014/main" id="{05FDD4D9-369B-D641-959C-A46A58702F88}"/>
              </a:ext>
            </a:extLst>
          </p:cNvPr>
          <p:cNvGrpSpPr/>
          <p:nvPr/>
        </p:nvGrpSpPr>
        <p:grpSpPr>
          <a:xfrm>
            <a:off x="948905" y="4411274"/>
            <a:ext cx="10164957" cy="376525"/>
            <a:chOff x="1464850" y="436376"/>
            <a:chExt cx="6001362" cy="222300"/>
          </a:xfrm>
        </p:grpSpPr>
        <p:sp>
          <p:nvSpPr>
            <p:cNvPr id="29" name="Google Shape;8581;p60">
              <a:extLst>
                <a:ext uri="{FF2B5EF4-FFF2-40B4-BE49-F238E27FC236}">
                  <a16:creationId xmlns:a16="http://schemas.microsoft.com/office/drawing/2014/main" id="{513D5194-71CE-BB41-B46E-C3CC462F5B7C}"/>
                </a:ext>
              </a:extLst>
            </p:cNvPr>
            <p:cNvSpPr/>
            <p:nvPr/>
          </p:nvSpPr>
          <p:spPr>
            <a:xfrm>
              <a:off x="1464850" y="436376"/>
              <a:ext cx="222300" cy="222300"/>
            </a:xfrm>
            <a:prstGeom prst="diamond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" name="Google Shape;8582;p60">
              <a:extLst>
                <a:ext uri="{FF2B5EF4-FFF2-40B4-BE49-F238E27FC236}">
                  <a16:creationId xmlns:a16="http://schemas.microsoft.com/office/drawing/2014/main" id="{444FB6F8-B180-C942-96CA-B5480B33E8A7}"/>
                </a:ext>
              </a:extLst>
            </p:cNvPr>
            <p:cNvSpPr/>
            <p:nvPr/>
          </p:nvSpPr>
          <p:spPr>
            <a:xfrm>
              <a:off x="4410215" y="436376"/>
              <a:ext cx="222300" cy="222300"/>
            </a:xfrm>
            <a:prstGeom prst="diamond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8583;p60">
              <a:extLst>
                <a:ext uri="{FF2B5EF4-FFF2-40B4-BE49-F238E27FC236}">
                  <a16:creationId xmlns:a16="http://schemas.microsoft.com/office/drawing/2014/main" id="{0FE669D6-4894-DD43-B967-C45FA8674862}"/>
                </a:ext>
              </a:extLst>
            </p:cNvPr>
            <p:cNvSpPr/>
            <p:nvPr/>
          </p:nvSpPr>
          <p:spPr>
            <a:xfrm>
              <a:off x="7243912" y="436376"/>
              <a:ext cx="222300" cy="222300"/>
            </a:xfrm>
            <a:prstGeom prst="diamond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8584;p60">
              <a:extLst>
                <a:ext uri="{FF2B5EF4-FFF2-40B4-BE49-F238E27FC236}">
                  <a16:creationId xmlns:a16="http://schemas.microsoft.com/office/drawing/2014/main" id="{D7C1784C-A36C-6D46-895F-7F5297A8F052}"/>
                </a:ext>
              </a:extLst>
            </p:cNvPr>
            <p:cNvSpPr/>
            <p:nvPr/>
          </p:nvSpPr>
          <p:spPr>
            <a:xfrm>
              <a:off x="2920366" y="436376"/>
              <a:ext cx="222300" cy="222300"/>
            </a:xfrm>
            <a:prstGeom prst="diamond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8585;p60">
              <a:extLst>
                <a:ext uri="{FF2B5EF4-FFF2-40B4-BE49-F238E27FC236}">
                  <a16:creationId xmlns:a16="http://schemas.microsoft.com/office/drawing/2014/main" id="{029C3827-067A-EE4E-BF7D-632E64E635B2}"/>
                </a:ext>
              </a:extLst>
            </p:cNvPr>
            <p:cNvSpPr/>
            <p:nvPr/>
          </p:nvSpPr>
          <p:spPr>
            <a:xfrm>
              <a:off x="5831847" y="436376"/>
              <a:ext cx="222300" cy="222300"/>
            </a:xfrm>
            <a:prstGeom prst="diamond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" name="Google Shape;8586;p60">
              <a:extLst>
                <a:ext uri="{FF2B5EF4-FFF2-40B4-BE49-F238E27FC236}">
                  <a16:creationId xmlns:a16="http://schemas.microsoft.com/office/drawing/2014/main" id="{00282022-DF7D-9242-B9AA-E71483C5C570}"/>
                </a:ext>
              </a:extLst>
            </p:cNvPr>
            <p:cNvCxnSpPr/>
            <p:nvPr/>
          </p:nvCxnSpPr>
          <p:spPr>
            <a:xfrm>
              <a:off x="1798637" y="547513"/>
              <a:ext cx="988200" cy="0"/>
            </a:xfrm>
            <a:prstGeom prst="straightConnector1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Google Shape;8587;p60">
              <a:extLst>
                <a:ext uri="{FF2B5EF4-FFF2-40B4-BE49-F238E27FC236}">
                  <a16:creationId xmlns:a16="http://schemas.microsoft.com/office/drawing/2014/main" id="{8DC17129-1EBB-F94D-B690-43DFA9B3A34B}"/>
                </a:ext>
              </a:extLst>
            </p:cNvPr>
            <p:cNvCxnSpPr/>
            <p:nvPr/>
          </p:nvCxnSpPr>
          <p:spPr>
            <a:xfrm>
              <a:off x="3276248" y="547513"/>
              <a:ext cx="988200" cy="0"/>
            </a:xfrm>
            <a:prstGeom prst="straightConnector1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Google Shape;8588;p60">
              <a:extLst>
                <a:ext uri="{FF2B5EF4-FFF2-40B4-BE49-F238E27FC236}">
                  <a16:creationId xmlns:a16="http://schemas.microsoft.com/office/drawing/2014/main" id="{17965C3E-FDFB-E542-B405-95DE86C04128}"/>
                </a:ext>
              </a:extLst>
            </p:cNvPr>
            <p:cNvCxnSpPr/>
            <p:nvPr/>
          </p:nvCxnSpPr>
          <p:spPr>
            <a:xfrm>
              <a:off x="4753898" y="547513"/>
              <a:ext cx="988200" cy="0"/>
            </a:xfrm>
            <a:prstGeom prst="straightConnector1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8589;p60">
              <a:extLst>
                <a:ext uri="{FF2B5EF4-FFF2-40B4-BE49-F238E27FC236}">
                  <a16:creationId xmlns:a16="http://schemas.microsoft.com/office/drawing/2014/main" id="{702B0BAD-AE48-BC41-A8B0-3929EAD8FABA}"/>
                </a:ext>
              </a:extLst>
            </p:cNvPr>
            <p:cNvCxnSpPr/>
            <p:nvPr/>
          </p:nvCxnSpPr>
          <p:spPr>
            <a:xfrm>
              <a:off x="6143961" y="547513"/>
              <a:ext cx="988200" cy="0"/>
            </a:xfrm>
            <a:prstGeom prst="straightConnector1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41AAFD46-63E9-1B48-81FD-A0005794B5D2}"/>
              </a:ext>
            </a:extLst>
          </p:cNvPr>
          <p:cNvSpPr/>
          <p:nvPr/>
        </p:nvSpPr>
        <p:spPr>
          <a:xfrm>
            <a:off x="2214040" y="2810520"/>
            <a:ext cx="7763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/>
              <a:t>Описание этапов и задач на примере 14 дневной смены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3880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2B3878A-4708-4C4C-90CE-840650935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9D8203E7-DF74-2748-8693-1237677E7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716" y="2906037"/>
            <a:ext cx="10038567" cy="3533971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Определенный профиль смены</a:t>
            </a:r>
          </a:p>
          <a:p>
            <a:r>
              <a:rPr lang="ru-RU" dirty="0">
                <a:solidFill>
                  <a:schemeClr val="bg1"/>
                </a:solidFill>
              </a:rPr>
              <a:t>Образовательные модули и проблемные </a:t>
            </a:r>
            <a:r>
              <a:rPr lang="ru-RU" dirty="0" err="1">
                <a:solidFill>
                  <a:schemeClr val="bg1"/>
                </a:solidFill>
              </a:rPr>
              <a:t>кейсы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</a:p>
          <a:p>
            <a:r>
              <a:rPr lang="ru-RU" dirty="0">
                <a:solidFill>
                  <a:schemeClr val="bg1"/>
                </a:solidFill>
              </a:rPr>
              <a:t>Сквозные Общие игровые события, эксперименты и </a:t>
            </a:r>
            <a:r>
              <a:rPr lang="ru-RU" dirty="0" err="1">
                <a:solidFill>
                  <a:schemeClr val="bg1"/>
                </a:solidFill>
              </a:rPr>
              <a:t>челленджи</a:t>
            </a:r>
            <a:r>
              <a:rPr lang="ru-RU" dirty="0">
                <a:solidFill>
                  <a:schemeClr val="bg1"/>
                </a:solidFill>
              </a:rPr>
              <a:t>, направленные на прокачку мягких навыков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Google Shape;1337;p50">
            <a:extLst>
              <a:ext uri="{FF2B5EF4-FFF2-40B4-BE49-F238E27FC236}">
                <a16:creationId xmlns:a16="http://schemas.microsoft.com/office/drawing/2014/main" id="{11D84186-9545-AF45-AFB3-E0019E183B24}"/>
              </a:ext>
            </a:extLst>
          </p:cNvPr>
          <p:cNvSpPr txBox="1">
            <a:spLocks/>
          </p:cNvSpPr>
          <p:nvPr/>
        </p:nvSpPr>
        <p:spPr>
          <a:xfrm>
            <a:off x="1027803" y="645769"/>
            <a:ext cx="9885873" cy="727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1pPr>
            <a:lvl2pPr marL="0" marR="0" lvl="1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2pPr>
            <a:lvl3pPr marL="0" marR="0" lvl="2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3pPr>
            <a:lvl4pPr marL="0" marR="0" lvl="3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4pPr>
            <a:lvl5pPr marL="0" marR="0" lvl="4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5pPr>
            <a:lvl6pPr marL="0" marR="0" lvl="5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6pPr>
            <a:lvl7pPr marL="0" marR="0" lvl="6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7pPr>
            <a:lvl8pPr marL="0" marR="0" lvl="7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8pPr>
            <a:lvl9pPr marL="0" marR="0" lvl="8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9pPr>
          </a:lstStyle>
          <a:p>
            <a:pPr algn="l"/>
            <a:r>
              <a:rPr lang="ru-RU" sz="4800" b="1" dirty="0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Модель профильной смены</a:t>
            </a:r>
          </a:p>
        </p:txBody>
      </p:sp>
    </p:spTree>
    <p:extLst>
      <p:ext uri="{BB962C8B-B14F-4D97-AF65-F5344CB8AC3E}">
        <p14:creationId xmlns:p14="http://schemas.microsoft.com/office/powerpoint/2010/main" val="222445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1337;p50">
            <a:extLst>
              <a:ext uri="{FF2B5EF4-FFF2-40B4-BE49-F238E27FC236}">
                <a16:creationId xmlns:a16="http://schemas.microsoft.com/office/drawing/2014/main" id="{65AFE88C-23A6-1F4C-B650-66EA20BB1152}"/>
              </a:ext>
            </a:extLst>
          </p:cNvPr>
          <p:cNvSpPr txBox="1">
            <a:spLocks/>
          </p:cNvSpPr>
          <p:nvPr/>
        </p:nvSpPr>
        <p:spPr>
          <a:xfrm>
            <a:off x="1303375" y="645769"/>
            <a:ext cx="9885873" cy="727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1pPr>
            <a:lvl2pPr marL="0" marR="0" lvl="1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2pPr>
            <a:lvl3pPr marL="0" marR="0" lvl="2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3pPr>
            <a:lvl4pPr marL="0" marR="0" lvl="3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4pPr>
            <a:lvl5pPr marL="0" marR="0" lvl="4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5pPr>
            <a:lvl6pPr marL="0" marR="0" lvl="5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6pPr>
            <a:lvl7pPr marL="0" marR="0" lvl="6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7pPr>
            <a:lvl8pPr marL="0" marR="0" lvl="7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8pPr>
            <a:lvl9pPr marL="0" marR="0" lvl="8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9pPr>
          </a:lstStyle>
          <a:p>
            <a:pPr algn="l"/>
            <a:r>
              <a:rPr lang="ru-RU" sz="4800" b="1" dirty="0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Сквозные эксперименты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867CC8F-1A2B-B845-ABA4-01C1FFF54B0F}"/>
              </a:ext>
            </a:extLst>
          </p:cNvPr>
          <p:cNvSpPr/>
          <p:nvPr/>
        </p:nvSpPr>
        <p:spPr>
          <a:xfrm>
            <a:off x="2393861" y="2907929"/>
            <a:ext cx="16610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Эксперимент</a:t>
            </a:r>
          </a:p>
          <a:p>
            <a:r>
              <a:rPr lang="ru-RU" b="1" dirty="0"/>
              <a:t>«Знакомство» 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7D29E8C-FAB4-5143-B477-735E85548C2E}"/>
              </a:ext>
            </a:extLst>
          </p:cNvPr>
          <p:cNvSpPr/>
          <p:nvPr/>
        </p:nvSpPr>
        <p:spPr>
          <a:xfrm>
            <a:off x="2393861" y="4034985"/>
            <a:ext cx="20361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Эксперимент</a:t>
            </a:r>
          </a:p>
          <a:p>
            <a:r>
              <a:rPr lang="ru-RU" b="1" dirty="0"/>
              <a:t>«Зона Комфорта» 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BF08437-F2DB-DB4D-8646-252483189A6C}"/>
              </a:ext>
            </a:extLst>
          </p:cNvPr>
          <p:cNvSpPr/>
          <p:nvPr/>
        </p:nvSpPr>
        <p:spPr>
          <a:xfrm>
            <a:off x="2367411" y="5162041"/>
            <a:ext cx="18389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Эксперимент</a:t>
            </a:r>
          </a:p>
          <a:p>
            <a:r>
              <a:rPr lang="ru-RU" b="1" dirty="0"/>
              <a:t>«Актуальность» 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8F7A757-735D-B34C-A9FC-FC3A1DA634A8}"/>
              </a:ext>
            </a:extLst>
          </p:cNvPr>
          <p:cNvSpPr/>
          <p:nvPr/>
        </p:nvSpPr>
        <p:spPr>
          <a:xfrm>
            <a:off x="7532397" y="2907929"/>
            <a:ext cx="1527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Эксперимент</a:t>
            </a:r>
          </a:p>
          <a:p>
            <a:r>
              <a:rPr lang="ru-RU" b="1" dirty="0"/>
              <a:t>«Интеллект»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520CC68C-EB34-2649-9599-19D1BF4160F2}"/>
              </a:ext>
            </a:extLst>
          </p:cNvPr>
          <p:cNvSpPr/>
          <p:nvPr/>
        </p:nvSpPr>
        <p:spPr>
          <a:xfrm>
            <a:off x="7532397" y="4034984"/>
            <a:ext cx="27446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Эксперимент</a:t>
            </a:r>
          </a:p>
          <a:p>
            <a:r>
              <a:rPr lang="ru-RU" b="1" dirty="0"/>
              <a:t>«Свободное творчество» </a:t>
            </a:r>
          </a:p>
        </p:txBody>
      </p:sp>
      <p:grpSp>
        <p:nvGrpSpPr>
          <p:cNvPr id="52" name="Google Shape;10892;p66">
            <a:extLst>
              <a:ext uri="{FF2B5EF4-FFF2-40B4-BE49-F238E27FC236}">
                <a16:creationId xmlns:a16="http://schemas.microsoft.com/office/drawing/2014/main" id="{448E4337-01D8-5A4F-9DBB-FEA9E5E33832}"/>
              </a:ext>
            </a:extLst>
          </p:cNvPr>
          <p:cNvGrpSpPr/>
          <p:nvPr/>
        </p:nvGrpSpPr>
        <p:grpSpPr>
          <a:xfrm>
            <a:off x="1606378" y="2963634"/>
            <a:ext cx="575678" cy="534920"/>
            <a:chOff x="7098912" y="1969392"/>
            <a:chExt cx="359651" cy="361560"/>
          </a:xfrm>
        </p:grpSpPr>
        <p:sp>
          <p:nvSpPr>
            <p:cNvPr id="53" name="Google Shape;10893;p66">
              <a:extLst>
                <a:ext uri="{FF2B5EF4-FFF2-40B4-BE49-F238E27FC236}">
                  <a16:creationId xmlns:a16="http://schemas.microsoft.com/office/drawing/2014/main" id="{7FD0FEB7-1042-6A46-9487-5405A6CE06B5}"/>
                </a:ext>
              </a:extLst>
            </p:cNvPr>
            <p:cNvSpPr/>
            <p:nvPr/>
          </p:nvSpPr>
          <p:spPr>
            <a:xfrm>
              <a:off x="7098912" y="2127607"/>
              <a:ext cx="134567" cy="202582"/>
            </a:xfrm>
            <a:custGeom>
              <a:avLst/>
              <a:gdLst/>
              <a:ahLst/>
              <a:cxnLst/>
              <a:rect l="l" t="t" r="r" b="b"/>
              <a:pathLst>
                <a:path w="4228" h="6365" extrusionOk="0">
                  <a:moveTo>
                    <a:pt x="2108" y="331"/>
                  </a:moveTo>
                  <a:cubicBezTo>
                    <a:pt x="2153" y="331"/>
                    <a:pt x="2198" y="334"/>
                    <a:pt x="2239" y="340"/>
                  </a:cubicBezTo>
                  <a:cubicBezTo>
                    <a:pt x="2978" y="399"/>
                    <a:pt x="3537" y="1042"/>
                    <a:pt x="3537" y="1780"/>
                  </a:cubicBezTo>
                  <a:cubicBezTo>
                    <a:pt x="3537" y="2483"/>
                    <a:pt x="3704" y="3138"/>
                    <a:pt x="3847" y="3483"/>
                  </a:cubicBezTo>
                  <a:lnTo>
                    <a:pt x="3847" y="3495"/>
                  </a:lnTo>
                  <a:cubicBezTo>
                    <a:pt x="3656" y="3602"/>
                    <a:pt x="3335" y="3793"/>
                    <a:pt x="2787" y="3912"/>
                  </a:cubicBezTo>
                  <a:lnTo>
                    <a:pt x="2787" y="3864"/>
                  </a:lnTo>
                  <a:lnTo>
                    <a:pt x="2787" y="3531"/>
                  </a:lnTo>
                  <a:cubicBezTo>
                    <a:pt x="3001" y="3412"/>
                    <a:pt x="3180" y="3233"/>
                    <a:pt x="3299" y="3007"/>
                  </a:cubicBezTo>
                  <a:cubicBezTo>
                    <a:pt x="3537" y="2590"/>
                    <a:pt x="3454" y="2066"/>
                    <a:pt x="3108" y="1745"/>
                  </a:cubicBezTo>
                  <a:cubicBezTo>
                    <a:pt x="2870" y="1518"/>
                    <a:pt x="2430" y="1245"/>
                    <a:pt x="1727" y="1245"/>
                  </a:cubicBezTo>
                  <a:cubicBezTo>
                    <a:pt x="1680" y="1245"/>
                    <a:pt x="1632" y="1268"/>
                    <a:pt x="1608" y="1292"/>
                  </a:cubicBezTo>
                  <a:lnTo>
                    <a:pt x="1251" y="1649"/>
                  </a:lnTo>
                  <a:cubicBezTo>
                    <a:pt x="1192" y="1709"/>
                    <a:pt x="1192" y="1816"/>
                    <a:pt x="1251" y="1888"/>
                  </a:cubicBezTo>
                  <a:cubicBezTo>
                    <a:pt x="1281" y="1917"/>
                    <a:pt x="1323" y="1932"/>
                    <a:pt x="1366" y="1932"/>
                  </a:cubicBezTo>
                  <a:cubicBezTo>
                    <a:pt x="1409" y="1932"/>
                    <a:pt x="1454" y="1917"/>
                    <a:pt x="1489" y="1888"/>
                  </a:cubicBezTo>
                  <a:lnTo>
                    <a:pt x="1799" y="1578"/>
                  </a:lnTo>
                  <a:cubicBezTo>
                    <a:pt x="2239" y="1590"/>
                    <a:pt x="2608" y="1721"/>
                    <a:pt x="2882" y="1983"/>
                  </a:cubicBezTo>
                  <a:cubicBezTo>
                    <a:pt x="3120" y="2185"/>
                    <a:pt x="3180" y="2542"/>
                    <a:pt x="3025" y="2828"/>
                  </a:cubicBezTo>
                  <a:cubicBezTo>
                    <a:pt x="2823" y="3173"/>
                    <a:pt x="2466" y="3376"/>
                    <a:pt x="2085" y="3376"/>
                  </a:cubicBezTo>
                  <a:cubicBezTo>
                    <a:pt x="1489" y="3376"/>
                    <a:pt x="1013" y="2900"/>
                    <a:pt x="1013" y="2304"/>
                  </a:cubicBezTo>
                  <a:cubicBezTo>
                    <a:pt x="1013" y="2209"/>
                    <a:pt x="942" y="2138"/>
                    <a:pt x="846" y="2138"/>
                  </a:cubicBezTo>
                  <a:cubicBezTo>
                    <a:pt x="763" y="2138"/>
                    <a:pt x="680" y="2209"/>
                    <a:pt x="680" y="2304"/>
                  </a:cubicBezTo>
                  <a:cubicBezTo>
                    <a:pt x="680" y="2828"/>
                    <a:pt x="965" y="3292"/>
                    <a:pt x="1394" y="3519"/>
                  </a:cubicBezTo>
                  <a:lnTo>
                    <a:pt x="1394" y="3852"/>
                  </a:lnTo>
                  <a:lnTo>
                    <a:pt x="1394" y="3900"/>
                  </a:lnTo>
                  <a:cubicBezTo>
                    <a:pt x="834" y="3781"/>
                    <a:pt x="501" y="3602"/>
                    <a:pt x="370" y="3495"/>
                  </a:cubicBezTo>
                  <a:cubicBezTo>
                    <a:pt x="370" y="3495"/>
                    <a:pt x="358" y="3495"/>
                    <a:pt x="370" y="3483"/>
                  </a:cubicBezTo>
                  <a:cubicBezTo>
                    <a:pt x="525" y="3138"/>
                    <a:pt x="680" y="2483"/>
                    <a:pt x="680" y="1780"/>
                  </a:cubicBezTo>
                  <a:cubicBezTo>
                    <a:pt x="680" y="1042"/>
                    <a:pt x="1251" y="399"/>
                    <a:pt x="1977" y="340"/>
                  </a:cubicBezTo>
                  <a:cubicBezTo>
                    <a:pt x="2019" y="334"/>
                    <a:pt x="2064" y="331"/>
                    <a:pt x="2108" y="331"/>
                  </a:cubicBezTo>
                  <a:close/>
                  <a:moveTo>
                    <a:pt x="2442" y="3662"/>
                  </a:moveTo>
                  <a:lnTo>
                    <a:pt x="2442" y="3852"/>
                  </a:lnTo>
                  <a:cubicBezTo>
                    <a:pt x="2442" y="4043"/>
                    <a:pt x="2549" y="4221"/>
                    <a:pt x="2727" y="4316"/>
                  </a:cubicBezTo>
                  <a:lnTo>
                    <a:pt x="2823" y="4376"/>
                  </a:lnTo>
                  <a:cubicBezTo>
                    <a:pt x="2680" y="4626"/>
                    <a:pt x="2382" y="4793"/>
                    <a:pt x="2073" y="4793"/>
                  </a:cubicBezTo>
                  <a:cubicBezTo>
                    <a:pt x="1751" y="4793"/>
                    <a:pt x="1477" y="4626"/>
                    <a:pt x="1311" y="4376"/>
                  </a:cubicBezTo>
                  <a:lnTo>
                    <a:pt x="1418" y="4316"/>
                  </a:lnTo>
                  <a:cubicBezTo>
                    <a:pt x="1596" y="4221"/>
                    <a:pt x="1692" y="4043"/>
                    <a:pt x="1692" y="3852"/>
                  </a:cubicBezTo>
                  <a:lnTo>
                    <a:pt x="1692" y="3662"/>
                  </a:lnTo>
                  <a:cubicBezTo>
                    <a:pt x="1811" y="3685"/>
                    <a:pt x="1930" y="3709"/>
                    <a:pt x="2073" y="3709"/>
                  </a:cubicBezTo>
                  <a:cubicBezTo>
                    <a:pt x="2192" y="3709"/>
                    <a:pt x="2323" y="3685"/>
                    <a:pt x="2442" y="3662"/>
                  </a:cubicBezTo>
                  <a:close/>
                  <a:moveTo>
                    <a:pt x="2096" y="0"/>
                  </a:moveTo>
                  <a:cubicBezTo>
                    <a:pt x="2040" y="0"/>
                    <a:pt x="1983" y="6"/>
                    <a:pt x="1930" y="18"/>
                  </a:cubicBezTo>
                  <a:cubicBezTo>
                    <a:pt x="1037" y="102"/>
                    <a:pt x="334" y="875"/>
                    <a:pt x="334" y="1780"/>
                  </a:cubicBezTo>
                  <a:cubicBezTo>
                    <a:pt x="334" y="2435"/>
                    <a:pt x="180" y="3042"/>
                    <a:pt x="60" y="3364"/>
                  </a:cubicBezTo>
                  <a:cubicBezTo>
                    <a:pt x="1" y="3507"/>
                    <a:pt x="37" y="3673"/>
                    <a:pt x="180" y="3781"/>
                  </a:cubicBezTo>
                  <a:cubicBezTo>
                    <a:pt x="311" y="3888"/>
                    <a:pt x="596" y="4043"/>
                    <a:pt x="1037" y="4162"/>
                  </a:cubicBezTo>
                  <a:lnTo>
                    <a:pt x="382" y="4495"/>
                  </a:lnTo>
                  <a:cubicBezTo>
                    <a:pt x="144" y="4614"/>
                    <a:pt x="1" y="4852"/>
                    <a:pt x="1" y="5114"/>
                  </a:cubicBezTo>
                  <a:lnTo>
                    <a:pt x="1" y="6209"/>
                  </a:lnTo>
                  <a:cubicBezTo>
                    <a:pt x="1" y="6293"/>
                    <a:pt x="72" y="6364"/>
                    <a:pt x="156" y="6364"/>
                  </a:cubicBezTo>
                  <a:cubicBezTo>
                    <a:pt x="251" y="6364"/>
                    <a:pt x="322" y="6293"/>
                    <a:pt x="322" y="6209"/>
                  </a:cubicBezTo>
                  <a:lnTo>
                    <a:pt x="322" y="5114"/>
                  </a:lnTo>
                  <a:cubicBezTo>
                    <a:pt x="322" y="4983"/>
                    <a:pt x="394" y="4852"/>
                    <a:pt x="537" y="4793"/>
                  </a:cubicBezTo>
                  <a:lnTo>
                    <a:pt x="1049" y="4519"/>
                  </a:lnTo>
                  <a:cubicBezTo>
                    <a:pt x="1275" y="4900"/>
                    <a:pt x="1680" y="5138"/>
                    <a:pt x="2108" y="5138"/>
                  </a:cubicBezTo>
                  <a:cubicBezTo>
                    <a:pt x="2561" y="5138"/>
                    <a:pt x="2942" y="4900"/>
                    <a:pt x="3168" y="4519"/>
                  </a:cubicBezTo>
                  <a:lnTo>
                    <a:pt x="3692" y="4793"/>
                  </a:lnTo>
                  <a:cubicBezTo>
                    <a:pt x="3811" y="4852"/>
                    <a:pt x="3894" y="4983"/>
                    <a:pt x="3894" y="5114"/>
                  </a:cubicBezTo>
                  <a:lnTo>
                    <a:pt x="3894" y="6209"/>
                  </a:lnTo>
                  <a:cubicBezTo>
                    <a:pt x="3894" y="6293"/>
                    <a:pt x="3966" y="6364"/>
                    <a:pt x="4061" y="6364"/>
                  </a:cubicBezTo>
                  <a:cubicBezTo>
                    <a:pt x="4144" y="6364"/>
                    <a:pt x="4228" y="6293"/>
                    <a:pt x="4228" y="6209"/>
                  </a:cubicBezTo>
                  <a:lnTo>
                    <a:pt x="4228" y="5114"/>
                  </a:lnTo>
                  <a:cubicBezTo>
                    <a:pt x="4192" y="4852"/>
                    <a:pt x="4049" y="4614"/>
                    <a:pt x="3811" y="4495"/>
                  </a:cubicBezTo>
                  <a:lnTo>
                    <a:pt x="3156" y="4162"/>
                  </a:lnTo>
                  <a:cubicBezTo>
                    <a:pt x="3597" y="4043"/>
                    <a:pt x="3870" y="3888"/>
                    <a:pt x="4013" y="3781"/>
                  </a:cubicBezTo>
                  <a:cubicBezTo>
                    <a:pt x="4156" y="3685"/>
                    <a:pt x="4192" y="3507"/>
                    <a:pt x="4132" y="3364"/>
                  </a:cubicBezTo>
                  <a:cubicBezTo>
                    <a:pt x="4001" y="3042"/>
                    <a:pt x="3847" y="2435"/>
                    <a:pt x="3847" y="1780"/>
                  </a:cubicBezTo>
                  <a:cubicBezTo>
                    <a:pt x="3847" y="875"/>
                    <a:pt x="3156" y="90"/>
                    <a:pt x="2263" y="18"/>
                  </a:cubicBezTo>
                  <a:cubicBezTo>
                    <a:pt x="2210" y="6"/>
                    <a:pt x="2153" y="0"/>
                    <a:pt x="2096" y="0"/>
                  </a:cubicBezTo>
                  <a:close/>
                </a:path>
              </a:pathLst>
            </a:custGeom>
            <a:solidFill>
              <a:srgbClr val="657E93"/>
            </a:solidFill>
            <a:ln w="3175"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0894;p66">
              <a:extLst>
                <a:ext uri="{FF2B5EF4-FFF2-40B4-BE49-F238E27FC236}">
                  <a16:creationId xmlns:a16="http://schemas.microsoft.com/office/drawing/2014/main" id="{77EA1539-8C2E-334A-9362-7A176FD765B4}"/>
                </a:ext>
              </a:extLst>
            </p:cNvPr>
            <p:cNvSpPr/>
            <p:nvPr/>
          </p:nvSpPr>
          <p:spPr>
            <a:xfrm>
              <a:off x="7120141" y="2297184"/>
              <a:ext cx="10662" cy="33005"/>
            </a:xfrm>
            <a:custGeom>
              <a:avLst/>
              <a:gdLst/>
              <a:ahLst/>
              <a:cxnLst/>
              <a:rect l="l" t="t" r="r" b="b"/>
              <a:pathLst>
                <a:path w="335" h="1037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881"/>
                  </a:lnTo>
                  <a:cubicBezTo>
                    <a:pt x="1" y="965"/>
                    <a:pt x="72" y="1036"/>
                    <a:pt x="167" y="1036"/>
                  </a:cubicBezTo>
                  <a:cubicBezTo>
                    <a:pt x="251" y="1036"/>
                    <a:pt x="334" y="965"/>
                    <a:pt x="334" y="881"/>
                  </a:cubicBezTo>
                  <a:lnTo>
                    <a:pt x="334" y="167"/>
                  </a:lnTo>
                  <a:cubicBezTo>
                    <a:pt x="334" y="72"/>
                    <a:pt x="251" y="0"/>
                    <a:pt x="167" y="0"/>
                  </a:cubicBezTo>
                  <a:close/>
                </a:path>
              </a:pathLst>
            </a:custGeom>
            <a:solidFill>
              <a:srgbClr val="657E93"/>
            </a:solidFill>
            <a:ln w="3175"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0895;p66">
              <a:extLst>
                <a:ext uri="{FF2B5EF4-FFF2-40B4-BE49-F238E27FC236}">
                  <a16:creationId xmlns:a16="http://schemas.microsoft.com/office/drawing/2014/main" id="{5789655E-2636-0D45-AFCD-B8E9D4CA2AA3}"/>
                </a:ext>
              </a:extLst>
            </p:cNvPr>
            <p:cNvSpPr/>
            <p:nvPr/>
          </p:nvSpPr>
          <p:spPr>
            <a:xfrm>
              <a:off x="7199360" y="2297184"/>
              <a:ext cx="10248" cy="33005"/>
            </a:xfrm>
            <a:custGeom>
              <a:avLst/>
              <a:gdLst/>
              <a:ahLst/>
              <a:cxnLst/>
              <a:rect l="l" t="t" r="r" b="b"/>
              <a:pathLst>
                <a:path w="322" h="1037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881"/>
                  </a:lnTo>
                  <a:cubicBezTo>
                    <a:pt x="0" y="965"/>
                    <a:pt x="72" y="1036"/>
                    <a:pt x="167" y="1036"/>
                  </a:cubicBezTo>
                  <a:cubicBezTo>
                    <a:pt x="250" y="1036"/>
                    <a:pt x="322" y="965"/>
                    <a:pt x="322" y="881"/>
                  </a:cubicBezTo>
                  <a:lnTo>
                    <a:pt x="322" y="167"/>
                  </a:lnTo>
                  <a:cubicBezTo>
                    <a:pt x="322" y="72"/>
                    <a:pt x="250" y="0"/>
                    <a:pt x="167" y="0"/>
                  </a:cubicBezTo>
                  <a:close/>
                </a:path>
              </a:pathLst>
            </a:custGeom>
            <a:solidFill>
              <a:srgbClr val="657E93"/>
            </a:solidFill>
            <a:ln w="3175"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0896;p66">
              <a:extLst>
                <a:ext uri="{FF2B5EF4-FFF2-40B4-BE49-F238E27FC236}">
                  <a16:creationId xmlns:a16="http://schemas.microsoft.com/office/drawing/2014/main" id="{06CE8DC3-A699-DD43-B35B-9B19D8E30DD3}"/>
                </a:ext>
              </a:extLst>
            </p:cNvPr>
            <p:cNvSpPr/>
            <p:nvPr/>
          </p:nvSpPr>
          <p:spPr>
            <a:xfrm>
              <a:off x="7357001" y="2165704"/>
              <a:ext cx="56876" cy="17823"/>
            </a:xfrm>
            <a:custGeom>
              <a:avLst/>
              <a:gdLst/>
              <a:ahLst/>
              <a:cxnLst/>
              <a:rect l="l" t="t" r="r" b="b"/>
              <a:pathLst>
                <a:path w="1787" h="560" extrusionOk="0">
                  <a:moveTo>
                    <a:pt x="630" y="0"/>
                  </a:moveTo>
                  <a:cubicBezTo>
                    <a:pt x="478" y="0"/>
                    <a:pt x="311" y="14"/>
                    <a:pt x="131" y="48"/>
                  </a:cubicBezTo>
                  <a:cubicBezTo>
                    <a:pt x="60" y="71"/>
                    <a:pt x="0" y="143"/>
                    <a:pt x="0" y="214"/>
                  </a:cubicBezTo>
                  <a:lnTo>
                    <a:pt x="0" y="393"/>
                  </a:lnTo>
                  <a:cubicBezTo>
                    <a:pt x="0" y="488"/>
                    <a:pt x="72" y="560"/>
                    <a:pt x="167" y="560"/>
                  </a:cubicBezTo>
                  <a:cubicBezTo>
                    <a:pt x="250" y="560"/>
                    <a:pt x="322" y="488"/>
                    <a:pt x="322" y="393"/>
                  </a:cubicBezTo>
                  <a:lnTo>
                    <a:pt x="322" y="345"/>
                  </a:lnTo>
                  <a:cubicBezTo>
                    <a:pt x="436" y="334"/>
                    <a:pt x="543" y="328"/>
                    <a:pt x="642" y="328"/>
                  </a:cubicBezTo>
                  <a:cubicBezTo>
                    <a:pt x="851" y="328"/>
                    <a:pt x="1022" y="352"/>
                    <a:pt x="1143" y="393"/>
                  </a:cubicBezTo>
                  <a:cubicBezTo>
                    <a:pt x="1369" y="452"/>
                    <a:pt x="1488" y="524"/>
                    <a:pt x="1488" y="524"/>
                  </a:cubicBezTo>
                  <a:cubicBezTo>
                    <a:pt x="1512" y="548"/>
                    <a:pt x="1548" y="560"/>
                    <a:pt x="1572" y="560"/>
                  </a:cubicBezTo>
                  <a:cubicBezTo>
                    <a:pt x="1631" y="560"/>
                    <a:pt x="1679" y="524"/>
                    <a:pt x="1715" y="488"/>
                  </a:cubicBezTo>
                  <a:cubicBezTo>
                    <a:pt x="1786" y="405"/>
                    <a:pt x="1762" y="310"/>
                    <a:pt x="1679" y="262"/>
                  </a:cubicBezTo>
                  <a:cubicBezTo>
                    <a:pt x="1660" y="252"/>
                    <a:pt x="1280" y="0"/>
                    <a:pt x="630" y="0"/>
                  </a:cubicBezTo>
                  <a:close/>
                </a:path>
              </a:pathLst>
            </a:custGeom>
            <a:solidFill>
              <a:srgbClr val="657E93"/>
            </a:solidFill>
            <a:ln w="3175"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0897;p66">
              <a:extLst>
                <a:ext uri="{FF2B5EF4-FFF2-40B4-BE49-F238E27FC236}">
                  <a16:creationId xmlns:a16="http://schemas.microsoft.com/office/drawing/2014/main" id="{E22FC969-705D-BB46-BCE6-6C9539442293}"/>
                </a:ext>
              </a:extLst>
            </p:cNvPr>
            <p:cNvSpPr/>
            <p:nvPr/>
          </p:nvSpPr>
          <p:spPr>
            <a:xfrm>
              <a:off x="7312666" y="2133113"/>
              <a:ext cx="145897" cy="197840"/>
            </a:xfrm>
            <a:custGeom>
              <a:avLst/>
              <a:gdLst/>
              <a:ahLst/>
              <a:cxnLst/>
              <a:rect l="l" t="t" r="r" b="b"/>
              <a:pathLst>
                <a:path w="4584" h="6216" extrusionOk="0">
                  <a:moveTo>
                    <a:pt x="3536" y="345"/>
                  </a:moveTo>
                  <a:lnTo>
                    <a:pt x="3536" y="1167"/>
                  </a:lnTo>
                  <a:cubicBezTo>
                    <a:pt x="3536" y="1298"/>
                    <a:pt x="3512" y="1453"/>
                    <a:pt x="3453" y="1572"/>
                  </a:cubicBezTo>
                  <a:lnTo>
                    <a:pt x="3393" y="1703"/>
                  </a:lnTo>
                  <a:cubicBezTo>
                    <a:pt x="3370" y="1726"/>
                    <a:pt x="3370" y="1750"/>
                    <a:pt x="3370" y="1774"/>
                  </a:cubicBezTo>
                  <a:lnTo>
                    <a:pt x="3370" y="2131"/>
                  </a:lnTo>
                  <a:cubicBezTo>
                    <a:pt x="3358" y="2417"/>
                    <a:pt x="3239" y="2703"/>
                    <a:pt x="3036" y="2905"/>
                  </a:cubicBezTo>
                  <a:cubicBezTo>
                    <a:pt x="2834" y="3108"/>
                    <a:pt x="2568" y="3204"/>
                    <a:pt x="2288" y="3204"/>
                  </a:cubicBezTo>
                  <a:cubicBezTo>
                    <a:pt x="2271" y="3204"/>
                    <a:pt x="2255" y="3203"/>
                    <a:pt x="2238" y="3203"/>
                  </a:cubicBezTo>
                  <a:cubicBezTo>
                    <a:pt x="1667" y="3191"/>
                    <a:pt x="1203" y="2679"/>
                    <a:pt x="1203" y="2072"/>
                  </a:cubicBezTo>
                  <a:lnTo>
                    <a:pt x="1203" y="1774"/>
                  </a:lnTo>
                  <a:cubicBezTo>
                    <a:pt x="1203" y="1750"/>
                    <a:pt x="1203" y="1726"/>
                    <a:pt x="1191" y="1703"/>
                  </a:cubicBezTo>
                  <a:lnTo>
                    <a:pt x="1131" y="1572"/>
                  </a:lnTo>
                  <a:cubicBezTo>
                    <a:pt x="1072" y="1453"/>
                    <a:pt x="1036" y="1298"/>
                    <a:pt x="1036" y="1167"/>
                  </a:cubicBezTo>
                  <a:cubicBezTo>
                    <a:pt x="1036" y="702"/>
                    <a:pt x="1405" y="345"/>
                    <a:pt x="1857" y="345"/>
                  </a:cubicBezTo>
                  <a:close/>
                  <a:moveTo>
                    <a:pt x="1726" y="3417"/>
                  </a:moveTo>
                  <a:cubicBezTo>
                    <a:pt x="1869" y="3489"/>
                    <a:pt x="2048" y="3512"/>
                    <a:pt x="2227" y="3536"/>
                  </a:cubicBezTo>
                  <a:lnTo>
                    <a:pt x="2274" y="3536"/>
                  </a:lnTo>
                  <a:cubicBezTo>
                    <a:pt x="2465" y="3536"/>
                    <a:pt x="2643" y="3489"/>
                    <a:pt x="2822" y="3429"/>
                  </a:cubicBezTo>
                  <a:lnTo>
                    <a:pt x="2822" y="3655"/>
                  </a:lnTo>
                  <a:cubicBezTo>
                    <a:pt x="2822" y="3691"/>
                    <a:pt x="2834" y="3750"/>
                    <a:pt x="2834" y="3798"/>
                  </a:cubicBezTo>
                  <a:lnTo>
                    <a:pt x="2274" y="4227"/>
                  </a:lnTo>
                  <a:lnTo>
                    <a:pt x="1703" y="3798"/>
                  </a:lnTo>
                  <a:cubicBezTo>
                    <a:pt x="1726" y="3750"/>
                    <a:pt x="1726" y="3715"/>
                    <a:pt x="1726" y="3655"/>
                  </a:cubicBezTo>
                  <a:lnTo>
                    <a:pt x="1726" y="3417"/>
                  </a:lnTo>
                  <a:close/>
                  <a:moveTo>
                    <a:pt x="1857" y="0"/>
                  </a:moveTo>
                  <a:cubicBezTo>
                    <a:pt x="1215" y="0"/>
                    <a:pt x="691" y="524"/>
                    <a:pt x="691" y="1167"/>
                  </a:cubicBezTo>
                  <a:cubicBezTo>
                    <a:pt x="691" y="1357"/>
                    <a:pt x="738" y="1548"/>
                    <a:pt x="834" y="1715"/>
                  </a:cubicBezTo>
                  <a:lnTo>
                    <a:pt x="869" y="1810"/>
                  </a:lnTo>
                  <a:lnTo>
                    <a:pt x="869" y="2072"/>
                  </a:lnTo>
                  <a:cubicBezTo>
                    <a:pt x="869" y="2536"/>
                    <a:pt x="1084" y="2941"/>
                    <a:pt x="1405" y="3215"/>
                  </a:cubicBezTo>
                  <a:lnTo>
                    <a:pt x="1405" y="3667"/>
                  </a:lnTo>
                  <a:cubicBezTo>
                    <a:pt x="1405" y="3739"/>
                    <a:pt x="1369" y="3810"/>
                    <a:pt x="1286" y="3846"/>
                  </a:cubicBezTo>
                  <a:lnTo>
                    <a:pt x="441" y="4155"/>
                  </a:lnTo>
                  <a:cubicBezTo>
                    <a:pt x="179" y="4262"/>
                    <a:pt x="0" y="4512"/>
                    <a:pt x="0" y="4810"/>
                  </a:cubicBezTo>
                  <a:lnTo>
                    <a:pt x="0" y="6048"/>
                  </a:lnTo>
                  <a:cubicBezTo>
                    <a:pt x="0" y="6132"/>
                    <a:pt x="72" y="6215"/>
                    <a:pt x="155" y="6215"/>
                  </a:cubicBezTo>
                  <a:cubicBezTo>
                    <a:pt x="250" y="6215"/>
                    <a:pt x="322" y="6132"/>
                    <a:pt x="322" y="6048"/>
                  </a:cubicBezTo>
                  <a:lnTo>
                    <a:pt x="322" y="4810"/>
                  </a:lnTo>
                  <a:cubicBezTo>
                    <a:pt x="322" y="4655"/>
                    <a:pt x="417" y="4524"/>
                    <a:pt x="560" y="4465"/>
                  </a:cubicBezTo>
                  <a:lnTo>
                    <a:pt x="1405" y="4155"/>
                  </a:lnTo>
                  <a:cubicBezTo>
                    <a:pt x="1453" y="4143"/>
                    <a:pt x="1500" y="4108"/>
                    <a:pt x="1524" y="4084"/>
                  </a:cubicBezTo>
                  <a:lnTo>
                    <a:pt x="2119" y="4524"/>
                  </a:lnTo>
                  <a:lnTo>
                    <a:pt x="2119" y="6036"/>
                  </a:lnTo>
                  <a:cubicBezTo>
                    <a:pt x="2119" y="6120"/>
                    <a:pt x="2203" y="6191"/>
                    <a:pt x="2286" y="6191"/>
                  </a:cubicBezTo>
                  <a:cubicBezTo>
                    <a:pt x="2369" y="6191"/>
                    <a:pt x="2453" y="6120"/>
                    <a:pt x="2453" y="6036"/>
                  </a:cubicBezTo>
                  <a:lnTo>
                    <a:pt x="2453" y="4512"/>
                  </a:lnTo>
                  <a:lnTo>
                    <a:pt x="3048" y="4072"/>
                  </a:lnTo>
                  <a:cubicBezTo>
                    <a:pt x="3084" y="4096"/>
                    <a:pt x="3120" y="4108"/>
                    <a:pt x="3167" y="4143"/>
                  </a:cubicBezTo>
                  <a:lnTo>
                    <a:pt x="4012" y="4453"/>
                  </a:lnTo>
                  <a:cubicBezTo>
                    <a:pt x="4155" y="4512"/>
                    <a:pt x="4251" y="4643"/>
                    <a:pt x="4251" y="4798"/>
                  </a:cubicBezTo>
                  <a:lnTo>
                    <a:pt x="4251" y="6036"/>
                  </a:lnTo>
                  <a:cubicBezTo>
                    <a:pt x="4251" y="6120"/>
                    <a:pt x="4322" y="6191"/>
                    <a:pt x="4417" y="6191"/>
                  </a:cubicBezTo>
                  <a:cubicBezTo>
                    <a:pt x="4501" y="6191"/>
                    <a:pt x="4572" y="6120"/>
                    <a:pt x="4572" y="6036"/>
                  </a:cubicBezTo>
                  <a:lnTo>
                    <a:pt x="4572" y="4798"/>
                  </a:lnTo>
                  <a:cubicBezTo>
                    <a:pt x="4584" y="4512"/>
                    <a:pt x="4382" y="4251"/>
                    <a:pt x="4120" y="4143"/>
                  </a:cubicBezTo>
                  <a:lnTo>
                    <a:pt x="3274" y="3834"/>
                  </a:lnTo>
                  <a:cubicBezTo>
                    <a:pt x="3191" y="3798"/>
                    <a:pt x="3155" y="3727"/>
                    <a:pt x="3155" y="3655"/>
                  </a:cubicBezTo>
                  <a:lnTo>
                    <a:pt x="3155" y="3215"/>
                  </a:lnTo>
                  <a:cubicBezTo>
                    <a:pt x="3179" y="3191"/>
                    <a:pt x="3227" y="3155"/>
                    <a:pt x="3250" y="3131"/>
                  </a:cubicBezTo>
                  <a:cubicBezTo>
                    <a:pt x="3536" y="2858"/>
                    <a:pt x="3691" y="2500"/>
                    <a:pt x="3691" y="2119"/>
                  </a:cubicBezTo>
                  <a:lnTo>
                    <a:pt x="3691" y="1810"/>
                  </a:lnTo>
                  <a:lnTo>
                    <a:pt x="3727" y="1715"/>
                  </a:lnTo>
                  <a:cubicBezTo>
                    <a:pt x="3822" y="1548"/>
                    <a:pt x="3870" y="1357"/>
                    <a:pt x="3870" y="1167"/>
                  </a:cubicBezTo>
                  <a:lnTo>
                    <a:pt x="3870" y="167"/>
                  </a:lnTo>
                  <a:cubicBezTo>
                    <a:pt x="3870" y="71"/>
                    <a:pt x="3786" y="0"/>
                    <a:pt x="3703" y="0"/>
                  </a:cubicBezTo>
                  <a:close/>
                </a:path>
              </a:pathLst>
            </a:custGeom>
            <a:solidFill>
              <a:srgbClr val="657E93"/>
            </a:solidFill>
            <a:ln w="3175"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0898;p66">
              <a:extLst>
                <a:ext uri="{FF2B5EF4-FFF2-40B4-BE49-F238E27FC236}">
                  <a16:creationId xmlns:a16="http://schemas.microsoft.com/office/drawing/2014/main" id="{93491021-C36E-E946-BD06-A0A4A4EF7506}"/>
                </a:ext>
              </a:extLst>
            </p:cNvPr>
            <p:cNvSpPr/>
            <p:nvPr/>
          </p:nvSpPr>
          <p:spPr>
            <a:xfrm>
              <a:off x="7340324" y="2291486"/>
              <a:ext cx="10630" cy="38702"/>
            </a:xfrm>
            <a:custGeom>
              <a:avLst/>
              <a:gdLst/>
              <a:ahLst/>
              <a:cxnLst/>
              <a:rect l="l" t="t" r="r" b="b"/>
              <a:pathLst>
                <a:path w="334" h="1216" extrusionOk="0">
                  <a:moveTo>
                    <a:pt x="167" y="1"/>
                  </a:moveTo>
                  <a:cubicBezTo>
                    <a:pt x="84" y="1"/>
                    <a:pt x="0" y="72"/>
                    <a:pt x="0" y="167"/>
                  </a:cubicBezTo>
                  <a:lnTo>
                    <a:pt x="0" y="1060"/>
                  </a:lnTo>
                  <a:cubicBezTo>
                    <a:pt x="0" y="1144"/>
                    <a:pt x="84" y="1215"/>
                    <a:pt x="167" y="1215"/>
                  </a:cubicBezTo>
                  <a:cubicBezTo>
                    <a:pt x="262" y="1215"/>
                    <a:pt x="334" y="1144"/>
                    <a:pt x="334" y="1060"/>
                  </a:cubicBezTo>
                  <a:lnTo>
                    <a:pt x="334" y="167"/>
                  </a:lnTo>
                  <a:cubicBezTo>
                    <a:pt x="334" y="72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 w="3175"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0899;p66">
              <a:extLst>
                <a:ext uri="{FF2B5EF4-FFF2-40B4-BE49-F238E27FC236}">
                  <a16:creationId xmlns:a16="http://schemas.microsoft.com/office/drawing/2014/main" id="{1093949C-CA43-184A-AF9F-3DFEA701FB56}"/>
                </a:ext>
              </a:extLst>
            </p:cNvPr>
            <p:cNvSpPr/>
            <p:nvPr/>
          </p:nvSpPr>
          <p:spPr>
            <a:xfrm>
              <a:off x="7419511" y="2291486"/>
              <a:ext cx="10630" cy="38702"/>
            </a:xfrm>
            <a:custGeom>
              <a:avLst/>
              <a:gdLst/>
              <a:ahLst/>
              <a:cxnLst/>
              <a:rect l="l" t="t" r="r" b="b"/>
              <a:pathLst>
                <a:path w="334" h="1216" extrusionOk="0">
                  <a:moveTo>
                    <a:pt x="167" y="1"/>
                  </a:moveTo>
                  <a:cubicBezTo>
                    <a:pt x="72" y="1"/>
                    <a:pt x="1" y="72"/>
                    <a:pt x="1" y="167"/>
                  </a:cubicBezTo>
                  <a:lnTo>
                    <a:pt x="1" y="1060"/>
                  </a:lnTo>
                  <a:cubicBezTo>
                    <a:pt x="1" y="1144"/>
                    <a:pt x="72" y="1215"/>
                    <a:pt x="167" y="1215"/>
                  </a:cubicBezTo>
                  <a:cubicBezTo>
                    <a:pt x="251" y="1215"/>
                    <a:pt x="334" y="1144"/>
                    <a:pt x="334" y="1060"/>
                  </a:cubicBezTo>
                  <a:lnTo>
                    <a:pt x="334" y="167"/>
                  </a:lnTo>
                  <a:cubicBezTo>
                    <a:pt x="334" y="72"/>
                    <a:pt x="251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 w="3175"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0900;p66">
              <a:extLst>
                <a:ext uri="{FF2B5EF4-FFF2-40B4-BE49-F238E27FC236}">
                  <a16:creationId xmlns:a16="http://schemas.microsoft.com/office/drawing/2014/main" id="{B40BA984-7CB9-3547-ADA8-423D9ADFC097}"/>
                </a:ext>
              </a:extLst>
            </p:cNvPr>
            <p:cNvSpPr/>
            <p:nvPr/>
          </p:nvSpPr>
          <p:spPr>
            <a:xfrm>
              <a:off x="7153878" y="1969392"/>
              <a:ext cx="225498" cy="188355"/>
            </a:xfrm>
            <a:custGeom>
              <a:avLst/>
              <a:gdLst/>
              <a:ahLst/>
              <a:cxnLst/>
              <a:rect l="l" t="t" r="r" b="b"/>
              <a:pathLst>
                <a:path w="7085" h="5918" extrusionOk="0">
                  <a:moveTo>
                    <a:pt x="2441" y="4227"/>
                  </a:moveTo>
                  <a:lnTo>
                    <a:pt x="2346" y="4608"/>
                  </a:lnTo>
                  <a:lnTo>
                    <a:pt x="2132" y="4608"/>
                  </a:lnTo>
                  <a:cubicBezTo>
                    <a:pt x="1917" y="4608"/>
                    <a:pt x="1751" y="4442"/>
                    <a:pt x="1751" y="4239"/>
                  </a:cubicBezTo>
                  <a:lnTo>
                    <a:pt x="1751" y="4227"/>
                  </a:lnTo>
                  <a:close/>
                  <a:moveTo>
                    <a:pt x="5668" y="310"/>
                  </a:moveTo>
                  <a:cubicBezTo>
                    <a:pt x="5882" y="310"/>
                    <a:pt x="6037" y="477"/>
                    <a:pt x="6037" y="679"/>
                  </a:cubicBezTo>
                  <a:lnTo>
                    <a:pt x="6037" y="3525"/>
                  </a:lnTo>
                  <a:cubicBezTo>
                    <a:pt x="6037" y="3739"/>
                    <a:pt x="5882" y="3894"/>
                    <a:pt x="5668" y="3894"/>
                  </a:cubicBezTo>
                  <a:lnTo>
                    <a:pt x="4251" y="3894"/>
                  </a:lnTo>
                  <a:cubicBezTo>
                    <a:pt x="4227" y="3894"/>
                    <a:pt x="4179" y="3918"/>
                    <a:pt x="4156" y="3930"/>
                  </a:cubicBezTo>
                  <a:lnTo>
                    <a:pt x="2572" y="5084"/>
                  </a:lnTo>
                  <a:lnTo>
                    <a:pt x="2810" y="4108"/>
                  </a:lnTo>
                  <a:cubicBezTo>
                    <a:pt x="2822" y="4061"/>
                    <a:pt x="2810" y="4001"/>
                    <a:pt x="2786" y="3953"/>
                  </a:cubicBezTo>
                  <a:cubicBezTo>
                    <a:pt x="2751" y="3918"/>
                    <a:pt x="2703" y="3894"/>
                    <a:pt x="2644" y="3894"/>
                  </a:cubicBezTo>
                  <a:lnTo>
                    <a:pt x="703" y="3894"/>
                  </a:lnTo>
                  <a:cubicBezTo>
                    <a:pt x="489" y="3894"/>
                    <a:pt x="322" y="3739"/>
                    <a:pt x="322" y="3525"/>
                  </a:cubicBezTo>
                  <a:lnTo>
                    <a:pt x="322" y="679"/>
                  </a:lnTo>
                  <a:cubicBezTo>
                    <a:pt x="322" y="477"/>
                    <a:pt x="489" y="310"/>
                    <a:pt x="703" y="310"/>
                  </a:cubicBezTo>
                  <a:close/>
                  <a:moveTo>
                    <a:pt x="6382" y="1036"/>
                  </a:moveTo>
                  <a:cubicBezTo>
                    <a:pt x="6585" y="1036"/>
                    <a:pt x="6751" y="1203"/>
                    <a:pt x="6751" y="1417"/>
                  </a:cubicBezTo>
                  <a:lnTo>
                    <a:pt x="6751" y="4251"/>
                  </a:lnTo>
                  <a:lnTo>
                    <a:pt x="6739" y="4251"/>
                  </a:lnTo>
                  <a:cubicBezTo>
                    <a:pt x="6739" y="4465"/>
                    <a:pt x="6573" y="4632"/>
                    <a:pt x="6370" y="4632"/>
                  </a:cubicBezTo>
                  <a:lnTo>
                    <a:pt x="4953" y="4632"/>
                  </a:lnTo>
                  <a:cubicBezTo>
                    <a:pt x="4906" y="4632"/>
                    <a:pt x="4870" y="4644"/>
                    <a:pt x="4822" y="4692"/>
                  </a:cubicBezTo>
                  <a:cubicBezTo>
                    <a:pt x="4787" y="4727"/>
                    <a:pt x="4775" y="4775"/>
                    <a:pt x="4787" y="4823"/>
                  </a:cubicBezTo>
                  <a:lnTo>
                    <a:pt x="4906" y="5501"/>
                  </a:lnTo>
                  <a:lnTo>
                    <a:pt x="3691" y="4692"/>
                  </a:lnTo>
                  <a:lnTo>
                    <a:pt x="4299" y="4239"/>
                  </a:lnTo>
                  <a:lnTo>
                    <a:pt x="5668" y="4239"/>
                  </a:lnTo>
                  <a:cubicBezTo>
                    <a:pt x="6049" y="4239"/>
                    <a:pt x="6370" y="3930"/>
                    <a:pt x="6370" y="3537"/>
                  </a:cubicBezTo>
                  <a:lnTo>
                    <a:pt x="6370" y="1036"/>
                  </a:lnTo>
                  <a:close/>
                  <a:moveTo>
                    <a:pt x="703" y="1"/>
                  </a:moveTo>
                  <a:cubicBezTo>
                    <a:pt x="310" y="1"/>
                    <a:pt x="0" y="310"/>
                    <a:pt x="0" y="703"/>
                  </a:cubicBezTo>
                  <a:lnTo>
                    <a:pt x="0" y="3537"/>
                  </a:lnTo>
                  <a:cubicBezTo>
                    <a:pt x="0" y="3930"/>
                    <a:pt x="310" y="4239"/>
                    <a:pt x="703" y="4239"/>
                  </a:cubicBezTo>
                  <a:lnTo>
                    <a:pt x="1405" y="4239"/>
                  </a:lnTo>
                  <a:lnTo>
                    <a:pt x="1405" y="4251"/>
                  </a:lnTo>
                  <a:cubicBezTo>
                    <a:pt x="1405" y="4644"/>
                    <a:pt x="1727" y="4954"/>
                    <a:pt x="2108" y="4954"/>
                  </a:cubicBezTo>
                  <a:lnTo>
                    <a:pt x="2263" y="4954"/>
                  </a:lnTo>
                  <a:lnTo>
                    <a:pt x="2203" y="5227"/>
                  </a:lnTo>
                  <a:cubicBezTo>
                    <a:pt x="2167" y="5323"/>
                    <a:pt x="2215" y="5430"/>
                    <a:pt x="2298" y="5489"/>
                  </a:cubicBezTo>
                  <a:cubicBezTo>
                    <a:pt x="2346" y="5525"/>
                    <a:pt x="2394" y="5537"/>
                    <a:pt x="2453" y="5537"/>
                  </a:cubicBezTo>
                  <a:cubicBezTo>
                    <a:pt x="2513" y="5537"/>
                    <a:pt x="2560" y="5525"/>
                    <a:pt x="2596" y="5489"/>
                  </a:cubicBezTo>
                  <a:lnTo>
                    <a:pt x="3334" y="4954"/>
                  </a:lnTo>
                  <a:lnTo>
                    <a:pt x="3489" y="4954"/>
                  </a:lnTo>
                  <a:lnTo>
                    <a:pt x="4882" y="5882"/>
                  </a:lnTo>
                  <a:cubicBezTo>
                    <a:pt x="4918" y="5906"/>
                    <a:pt x="4965" y="5918"/>
                    <a:pt x="5013" y="5918"/>
                  </a:cubicBezTo>
                  <a:cubicBezTo>
                    <a:pt x="5061" y="5918"/>
                    <a:pt x="5096" y="5906"/>
                    <a:pt x="5144" y="5882"/>
                  </a:cubicBezTo>
                  <a:cubicBezTo>
                    <a:pt x="5239" y="5823"/>
                    <a:pt x="5287" y="5727"/>
                    <a:pt x="5263" y="5620"/>
                  </a:cubicBezTo>
                  <a:lnTo>
                    <a:pt x="5168" y="4954"/>
                  </a:lnTo>
                  <a:lnTo>
                    <a:pt x="6382" y="4954"/>
                  </a:lnTo>
                  <a:cubicBezTo>
                    <a:pt x="6763" y="4954"/>
                    <a:pt x="7085" y="4644"/>
                    <a:pt x="7085" y="4251"/>
                  </a:cubicBezTo>
                  <a:lnTo>
                    <a:pt x="7085" y="1417"/>
                  </a:lnTo>
                  <a:cubicBezTo>
                    <a:pt x="7085" y="1024"/>
                    <a:pt x="6775" y="715"/>
                    <a:pt x="6382" y="715"/>
                  </a:cubicBezTo>
                  <a:cubicBezTo>
                    <a:pt x="6370" y="310"/>
                    <a:pt x="6061" y="1"/>
                    <a:pt x="5668" y="1"/>
                  </a:cubicBezTo>
                  <a:close/>
                </a:path>
              </a:pathLst>
            </a:custGeom>
            <a:solidFill>
              <a:srgbClr val="657E93"/>
            </a:solidFill>
            <a:ln w="3175"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0901;p66">
              <a:extLst>
                <a:ext uri="{FF2B5EF4-FFF2-40B4-BE49-F238E27FC236}">
                  <a16:creationId xmlns:a16="http://schemas.microsoft.com/office/drawing/2014/main" id="{EDD39402-CC83-FB45-83DB-6B245A8E1487}"/>
                </a:ext>
              </a:extLst>
            </p:cNvPr>
            <p:cNvSpPr/>
            <p:nvPr/>
          </p:nvSpPr>
          <p:spPr>
            <a:xfrm>
              <a:off x="7193663" y="2003511"/>
              <a:ext cx="27308" cy="10248"/>
            </a:xfrm>
            <a:custGeom>
              <a:avLst/>
              <a:gdLst/>
              <a:ahLst/>
              <a:cxnLst/>
              <a:rect l="l" t="t" r="r" b="b"/>
              <a:pathLst>
                <a:path w="858" h="322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67" y="322"/>
                  </a:cubicBezTo>
                  <a:lnTo>
                    <a:pt x="703" y="322"/>
                  </a:lnTo>
                  <a:cubicBezTo>
                    <a:pt x="786" y="322"/>
                    <a:pt x="858" y="250"/>
                    <a:pt x="858" y="167"/>
                  </a:cubicBezTo>
                  <a:cubicBezTo>
                    <a:pt x="858" y="72"/>
                    <a:pt x="786" y="0"/>
                    <a:pt x="703" y="0"/>
                  </a:cubicBezTo>
                  <a:close/>
                </a:path>
              </a:pathLst>
            </a:custGeom>
            <a:solidFill>
              <a:srgbClr val="657E93"/>
            </a:solidFill>
            <a:ln w="3175"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0902;p66">
              <a:extLst>
                <a:ext uri="{FF2B5EF4-FFF2-40B4-BE49-F238E27FC236}">
                  <a16:creationId xmlns:a16="http://schemas.microsoft.com/office/drawing/2014/main" id="{8CD13BD3-CB0D-A14D-BAB1-7B5C2F948CCA}"/>
                </a:ext>
              </a:extLst>
            </p:cNvPr>
            <p:cNvSpPr/>
            <p:nvPr/>
          </p:nvSpPr>
          <p:spPr>
            <a:xfrm>
              <a:off x="7233065" y="2003511"/>
              <a:ext cx="83802" cy="10248"/>
            </a:xfrm>
            <a:custGeom>
              <a:avLst/>
              <a:gdLst/>
              <a:ahLst/>
              <a:cxnLst/>
              <a:rect l="l" t="t" r="r" b="b"/>
              <a:pathLst>
                <a:path w="2633" h="322" extrusionOk="0">
                  <a:moveTo>
                    <a:pt x="156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56" y="322"/>
                  </a:cubicBezTo>
                  <a:lnTo>
                    <a:pt x="2465" y="322"/>
                  </a:lnTo>
                  <a:cubicBezTo>
                    <a:pt x="2561" y="322"/>
                    <a:pt x="2632" y="250"/>
                    <a:pt x="2632" y="167"/>
                  </a:cubicBezTo>
                  <a:cubicBezTo>
                    <a:pt x="2632" y="72"/>
                    <a:pt x="2573" y="0"/>
                    <a:pt x="2465" y="0"/>
                  </a:cubicBezTo>
                  <a:close/>
                </a:path>
              </a:pathLst>
            </a:custGeom>
            <a:solidFill>
              <a:srgbClr val="657E93"/>
            </a:solidFill>
            <a:ln w="3175"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0903;p66">
              <a:extLst>
                <a:ext uri="{FF2B5EF4-FFF2-40B4-BE49-F238E27FC236}">
                  <a16:creationId xmlns:a16="http://schemas.microsoft.com/office/drawing/2014/main" id="{851F6B07-00CD-1848-ACB2-A58939FEF232}"/>
                </a:ext>
              </a:extLst>
            </p:cNvPr>
            <p:cNvSpPr/>
            <p:nvPr/>
          </p:nvSpPr>
          <p:spPr>
            <a:xfrm>
              <a:off x="7193281" y="2031933"/>
              <a:ext cx="123936" cy="10248"/>
            </a:xfrm>
            <a:custGeom>
              <a:avLst/>
              <a:gdLst/>
              <a:ahLst/>
              <a:cxnLst/>
              <a:rect l="l" t="t" r="r" b="b"/>
              <a:pathLst>
                <a:path w="3894" h="322" extrusionOk="0">
                  <a:moveTo>
                    <a:pt x="155" y="0"/>
                  </a:moveTo>
                  <a:cubicBezTo>
                    <a:pt x="72" y="0"/>
                    <a:pt x="1" y="71"/>
                    <a:pt x="1" y="167"/>
                  </a:cubicBezTo>
                  <a:cubicBezTo>
                    <a:pt x="1" y="250"/>
                    <a:pt x="72" y="322"/>
                    <a:pt x="155" y="322"/>
                  </a:cubicBezTo>
                  <a:lnTo>
                    <a:pt x="3715" y="322"/>
                  </a:lnTo>
                  <a:cubicBezTo>
                    <a:pt x="3811" y="322"/>
                    <a:pt x="3882" y="250"/>
                    <a:pt x="3882" y="167"/>
                  </a:cubicBezTo>
                  <a:cubicBezTo>
                    <a:pt x="3894" y="71"/>
                    <a:pt x="3823" y="0"/>
                    <a:pt x="3715" y="0"/>
                  </a:cubicBezTo>
                  <a:close/>
                </a:path>
              </a:pathLst>
            </a:custGeom>
            <a:solidFill>
              <a:srgbClr val="657E93"/>
            </a:solidFill>
            <a:ln w="3175"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0904;p66">
              <a:extLst>
                <a:ext uri="{FF2B5EF4-FFF2-40B4-BE49-F238E27FC236}">
                  <a16:creationId xmlns:a16="http://schemas.microsoft.com/office/drawing/2014/main" id="{A7253E9E-B841-C24A-B03F-6BADD1D2AEA7}"/>
                </a:ext>
              </a:extLst>
            </p:cNvPr>
            <p:cNvSpPr/>
            <p:nvPr/>
          </p:nvSpPr>
          <p:spPr>
            <a:xfrm>
              <a:off x="7193663" y="2059973"/>
              <a:ext cx="83770" cy="10248"/>
            </a:xfrm>
            <a:custGeom>
              <a:avLst/>
              <a:gdLst/>
              <a:ahLst/>
              <a:cxnLst/>
              <a:rect l="l" t="t" r="r" b="b"/>
              <a:pathLst>
                <a:path w="2632" h="322" extrusionOk="0">
                  <a:moveTo>
                    <a:pt x="167" y="0"/>
                  </a:moveTo>
                  <a:cubicBezTo>
                    <a:pt x="72" y="0"/>
                    <a:pt x="1" y="72"/>
                    <a:pt x="1" y="155"/>
                  </a:cubicBezTo>
                  <a:cubicBezTo>
                    <a:pt x="1" y="250"/>
                    <a:pt x="72" y="322"/>
                    <a:pt x="167" y="322"/>
                  </a:cubicBezTo>
                  <a:lnTo>
                    <a:pt x="2465" y="322"/>
                  </a:lnTo>
                  <a:cubicBezTo>
                    <a:pt x="2560" y="322"/>
                    <a:pt x="2632" y="250"/>
                    <a:pt x="2632" y="155"/>
                  </a:cubicBezTo>
                  <a:cubicBezTo>
                    <a:pt x="2632" y="72"/>
                    <a:pt x="2560" y="0"/>
                    <a:pt x="2465" y="0"/>
                  </a:cubicBezTo>
                  <a:close/>
                </a:path>
              </a:pathLst>
            </a:custGeom>
            <a:solidFill>
              <a:srgbClr val="657E93"/>
            </a:solidFill>
            <a:ln w="3175"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0905;p66">
              <a:extLst>
                <a:ext uri="{FF2B5EF4-FFF2-40B4-BE49-F238E27FC236}">
                  <a16:creationId xmlns:a16="http://schemas.microsoft.com/office/drawing/2014/main" id="{56EBEC2A-FB2A-AB41-9B44-F8E7261A876D}"/>
                </a:ext>
              </a:extLst>
            </p:cNvPr>
            <p:cNvSpPr/>
            <p:nvPr/>
          </p:nvSpPr>
          <p:spPr>
            <a:xfrm>
              <a:off x="7289145" y="2059973"/>
              <a:ext cx="27722" cy="10248"/>
            </a:xfrm>
            <a:custGeom>
              <a:avLst/>
              <a:gdLst/>
              <a:ahLst/>
              <a:cxnLst/>
              <a:rect l="l" t="t" r="r" b="b"/>
              <a:pathLst>
                <a:path w="871" h="322" extrusionOk="0">
                  <a:moveTo>
                    <a:pt x="168" y="0"/>
                  </a:moveTo>
                  <a:cubicBezTo>
                    <a:pt x="84" y="0"/>
                    <a:pt x="1" y="72"/>
                    <a:pt x="1" y="155"/>
                  </a:cubicBezTo>
                  <a:cubicBezTo>
                    <a:pt x="1" y="250"/>
                    <a:pt x="84" y="322"/>
                    <a:pt x="168" y="322"/>
                  </a:cubicBezTo>
                  <a:lnTo>
                    <a:pt x="703" y="322"/>
                  </a:lnTo>
                  <a:cubicBezTo>
                    <a:pt x="799" y="322"/>
                    <a:pt x="870" y="250"/>
                    <a:pt x="870" y="155"/>
                  </a:cubicBezTo>
                  <a:cubicBezTo>
                    <a:pt x="870" y="72"/>
                    <a:pt x="811" y="0"/>
                    <a:pt x="703" y="0"/>
                  </a:cubicBezTo>
                  <a:close/>
                </a:path>
              </a:pathLst>
            </a:custGeom>
            <a:solidFill>
              <a:srgbClr val="657E93"/>
            </a:solidFill>
            <a:ln w="3175"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12544;p68">
            <a:extLst>
              <a:ext uri="{FF2B5EF4-FFF2-40B4-BE49-F238E27FC236}">
                <a16:creationId xmlns:a16="http://schemas.microsoft.com/office/drawing/2014/main" id="{8324DBC8-9E38-1043-8476-243616B68CD9}"/>
              </a:ext>
            </a:extLst>
          </p:cNvPr>
          <p:cNvSpPr/>
          <p:nvPr/>
        </p:nvSpPr>
        <p:spPr>
          <a:xfrm>
            <a:off x="1602708" y="4081566"/>
            <a:ext cx="579348" cy="530979"/>
          </a:xfrm>
          <a:custGeom>
            <a:avLst/>
            <a:gdLst/>
            <a:ahLst/>
            <a:cxnLst/>
            <a:rect l="l" t="t" r="r" b="b"/>
            <a:pathLst>
              <a:path w="12265" h="11241" extrusionOk="0">
                <a:moveTo>
                  <a:pt x="11645" y="358"/>
                </a:moveTo>
                <a:cubicBezTo>
                  <a:pt x="11562" y="465"/>
                  <a:pt x="11431" y="584"/>
                  <a:pt x="11229" y="715"/>
                </a:cubicBezTo>
                <a:lnTo>
                  <a:pt x="11205" y="715"/>
                </a:lnTo>
                <a:cubicBezTo>
                  <a:pt x="11193" y="727"/>
                  <a:pt x="11181" y="727"/>
                  <a:pt x="11169" y="739"/>
                </a:cubicBezTo>
                <a:cubicBezTo>
                  <a:pt x="11169" y="739"/>
                  <a:pt x="11145" y="739"/>
                  <a:pt x="11145" y="763"/>
                </a:cubicBezTo>
                <a:cubicBezTo>
                  <a:pt x="11133" y="763"/>
                  <a:pt x="11133" y="774"/>
                  <a:pt x="11121" y="774"/>
                </a:cubicBezTo>
                <a:cubicBezTo>
                  <a:pt x="11109" y="774"/>
                  <a:pt x="11109" y="786"/>
                  <a:pt x="11086" y="786"/>
                </a:cubicBezTo>
                <a:cubicBezTo>
                  <a:pt x="11074" y="786"/>
                  <a:pt x="11074" y="798"/>
                  <a:pt x="11062" y="798"/>
                </a:cubicBezTo>
                <a:cubicBezTo>
                  <a:pt x="11050" y="798"/>
                  <a:pt x="11050" y="822"/>
                  <a:pt x="11026" y="822"/>
                </a:cubicBezTo>
                <a:cubicBezTo>
                  <a:pt x="11002" y="834"/>
                  <a:pt x="10967" y="846"/>
                  <a:pt x="10955" y="858"/>
                </a:cubicBezTo>
                <a:cubicBezTo>
                  <a:pt x="10955" y="858"/>
                  <a:pt x="10943" y="882"/>
                  <a:pt x="10931" y="882"/>
                </a:cubicBezTo>
                <a:cubicBezTo>
                  <a:pt x="10907" y="882"/>
                  <a:pt x="10907" y="894"/>
                  <a:pt x="10895" y="894"/>
                </a:cubicBezTo>
                <a:cubicBezTo>
                  <a:pt x="10883" y="894"/>
                  <a:pt x="10883" y="905"/>
                  <a:pt x="10871" y="905"/>
                </a:cubicBezTo>
                <a:cubicBezTo>
                  <a:pt x="10848" y="905"/>
                  <a:pt x="10848" y="917"/>
                  <a:pt x="10836" y="917"/>
                </a:cubicBezTo>
                <a:cubicBezTo>
                  <a:pt x="10824" y="917"/>
                  <a:pt x="10800" y="941"/>
                  <a:pt x="10788" y="941"/>
                </a:cubicBezTo>
                <a:cubicBezTo>
                  <a:pt x="10776" y="941"/>
                  <a:pt x="10776" y="941"/>
                  <a:pt x="10764" y="953"/>
                </a:cubicBezTo>
                <a:cubicBezTo>
                  <a:pt x="10752" y="965"/>
                  <a:pt x="10728" y="965"/>
                  <a:pt x="10705" y="977"/>
                </a:cubicBezTo>
                <a:lnTo>
                  <a:pt x="10693" y="977"/>
                </a:lnTo>
                <a:cubicBezTo>
                  <a:pt x="10609" y="1013"/>
                  <a:pt x="10538" y="1036"/>
                  <a:pt x="10455" y="1084"/>
                </a:cubicBezTo>
                <a:cubicBezTo>
                  <a:pt x="10347" y="1132"/>
                  <a:pt x="10228" y="1179"/>
                  <a:pt x="10109" y="1203"/>
                </a:cubicBezTo>
                <a:cubicBezTo>
                  <a:pt x="9776" y="1310"/>
                  <a:pt x="9419" y="1417"/>
                  <a:pt x="9038" y="1489"/>
                </a:cubicBezTo>
                <a:lnTo>
                  <a:pt x="9026" y="1489"/>
                </a:lnTo>
                <a:cubicBezTo>
                  <a:pt x="8669" y="1560"/>
                  <a:pt x="8288" y="1620"/>
                  <a:pt x="7907" y="1667"/>
                </a:cubicBezTo>
                <a:lnTo>
                  <a:pt x="7895" y="1667"/>
                </a:lnTo>
                <a:cubicBezTo>
                  <a:pt x="7311" y="1739"/>
                  <a:pt x="6704" y="1775"/>
                  <a:pt x="6085" y="1775"/>
                </a:cubicBezTo>
                <a:cubicBezTo>
                  <a:pt x="5478" y="1775"/>
                  <a:pt x="4871" y="1739"/>
                  <a:pt x="4287" y="1667"/>
                </a:cubicBezTo>
                <a:lnTo>
                  <a:pt x="4275" y="1667"/>
                </a:lnTo>
                <a:cubicBezTo>
                  <a:pt x="3882" y="1620"/>
                  <a:pt x="3513" y="1560"/>
                  <a:pt x="3156" y="1489"/>
                </a:cubicBezTo>
                <a:lnTo>
                  <a:pt x="3144" y="1489"/>
                </a:lnTo>
                <a:cubicBezTo>
                  <a:pt x="2775" y="1417"/>
                  <a:pt x="2418" y="1310"/>
                  <a:pt x="2073" y="1203"/>
                </a:cubicBezTo>
                <a:cubicBezTo>
                  <a:pt x="1954" y="1155"/>
                  <a:pt x="1835" y="1120"/>
                  <a:pt x="1727" y="1084"/>
                </a:cubicBezTo>
                <a:cubicBezTo>
                  <a:pt x="1644" y="1060"/>
                  <a:pt x="1561" y="1025"/>
                  <a:pt x="1489" y="977"/>
                </a:cubicBezTo>
                <a:lnTo>
                  <a:pt x="1477" y="977"/>
                </a:lnTo>
                <a:cubicBezTo>
                  <a:pt x="1465" y="965"/>
                  <a:pt x="1442" y="965"/>
                  <a:pt x="1418" y="953"/>
                </a:cubicBezTo>
                <a:cubicBezTo>
                  <a:pt x="1406" y="953"/>
                  <a:pt x="1406" y="953"/>
                  <a:pt x="1382" y="941"/>
                </a:cubicBezTo>
                <a:cubicBezTo>
                  <a:pt x="1370" y="941"/>
                  <a:pt x="1358" y="917"/>
                  <a:pt x="1346" y="917"/>
                </a:cubicBezTo>
                <a:cubicBezTo>
                  <a:pt x="1323" y="917"/>
                  <a:pt x="1323" y="905"/>
                  <a:pt x="1311" y="905"/>
                </a:cubicBezTo>
                <a:cubicBezTo>
                  <a:pt x="1299" y="905"/>
                  <a:pt x="1299" y="894"/>
                  <a:pt x="1287" y="894"/>
                </a:cubicBezTo>
                <a:cubicBezTo>
                  <a:pt x="1263" y="894"/>
                  <a:pt x="1263" y="882"/>
                  <a:pt x="1251" y="882"/>
                </a:cubicBezTo>
                <a:cubicBezTo>
                  <a:pt x="1239" y="882"/>
                  <a:pt x="1239" y="858"/>
                  <a:pt x="1227" y="858"/>
                </a:cubicBezTo>
                <a:cubicBezTo>
                  <a:pt x="1192" y="846"/>
                  <a:pt x="1168" y="834"/>
                  <a:pt x="1144" y="822"/>
                </a:cubicBezTo>
                <a:cubicBezTo>
                  <a:pt x="1132" y="822"/>
                  <a:pt x="1132" y="798"/>
                  <a:pt x="1120" y="798"/>
                </a:cubicBezTo>
                <a:cubicBezTo>
                  <a:pt x="1108" y="798"/>
                  <a:pt x="1108" y="786"/>
                  <a:pt x="1084" y="786"/>
                </a:cubicBezTo>
                <a:cubicBezTo>
                  <a:pt x="1073" y="786"/>
                  <a:pt x="1073" y="774"/>
                  <a:pt x="1061" y="774"/>
                </a:cubicBezTo>
                <a:cubicBezTo>
                  <a:pt x="1049" y="774"/>
                  <a:pt x="1049" y="763"/>
                  <a:pt x="1025" y="763"/>
                </a:cubicBezTo>
                <a:cubicBezTo>
                  <a:pt x="1025" y="763"/>
                  <a:pt x="1013" y="763"/>
                  <a:pt x="1013" y="739"/>
                </a:cubicBezTo>
                <a:cubicBezTo>
                  <a:pt x="1001" y="727"/>
                  <a:pt x="989" y="727"/>
                  <a:pt x="965" y="715"/>
                </a:cubicBezTo>
                <a:lnTo>
                  <a:pt x="953" y="715"/>
                </a:lnTo>
                <a:cubicBezTo>
                  <a:pt x="751" y="584"/>
                  <a:pt x="608" y="453"/>
                  <a:pt x="537" y="358"/>
                </a:cubicBezTo>
                <a:close/>
                <a:moveTo>
                  <a:pt x="1537" y="5680"/>
                </a:moveTo>
                <a:lnTo>
                  <a:pt x="1537" y="6037"/>
                </a:lnTo>
                <a:lnTo>
                  <a:pt x="358" y="6037"/>
                </a:lnTo>
                <a:lnTo>
                  <a:pt x="358" y="5680"/>
                </a:lnTo>
                <a:close/>
                <a:moveTo>
                  <a:pt x="11895" y="5680"/>
                </a:moveTo>
                <a:lnTo>
                  <a:pt x="11895" y="6037"/>
                </a:lnTo>
                <a:lnTo>
                  <a:pt x="10717" y="6037"/>
                </a:lnTo>
                <a:lnTo>
                  <a:pt x="10717" y="5680"/>
                </a:lnTo>
                <a:close/>
                <a:moveTo>
                  <a:pt x="11717" y="798"/>
                </a:moveTo>
                <a:lnTo>
                  <a:pt x="11717" y="5323"/>
                </a:lnTo>
                <a:lnTo>
                  <a:pt x="10717" y="5323"/>
                </a:lnTo>
                <a:cubicBezTo>
                  <a:pt x="10526" y="5323"/>
                  <a:pt x="10359" y="5489"/>
                  <a:pt x="10359" y="5680"/>
                </a:cubicBezTo>
                <a:lnTo>
                  <a:pt x="10359" y="6049"/>
                </a:lnTo>
                <a:cubicBezTo>
                  <a:pt x="10359" y="6144"/>
                  <a:pt x="10407" y="6239"/>
                  <a:pt x="10467" y="6311"/>
                </a:cubicBezTo>
                <a:cubicBezTo>
                  <a:pt x="10359" y="6632"/>
                  <a:pt x="10228" y="7049"/>
                  <a:pt x="10109" y="7502"/>
                </a:cubicBezTo>
                <a:lnTo>
                  <a:pt x="2168" y="7502"/>
                </a:lnTo>
                <a:cubicBezTo>
                  <a:pt x="2049" y="7049"/>
                  <a:pt x="1918" y="6632"/>
                  <a:pt x="1811" y="6311"/>
                </a:cubicBezTo>
                <a:cubicBezTo>
                  <a:pt x="1870" y="6251"/>
                  <a:pt x="1918" y="6156"/>
                  <a:pt x="1918" y="6049"/>
                </a:cubicBezTo>
                <a:lnTo>
                  <a:pt x="1918" y="5680"/>
                </a:lnTo>
                <a:cubicBezTo>
                  <a:pt x="1918" y="5489"/>
                  <a:pt x="1751" y="5323"/>
                  <a:pt x="1561" y="5323"/>
                </a:cubicBezTo>
                <a:lnTo>
                  <a:pt x="561" y="5323"/>
                </a:lnTo>
                <a:lnTo>
                  <a:pt x="561" y="808"/>
                </a:lnTo>
                <a:lnTo>
                  <a:pt x="561" y="808"/>
                </a:lnTo>
                <a:cubicBezTo>
                  <a:pt x="616" y="854"/>
                  <a:pt x="673" y="909"/>
                  <a:pt x="751" y="953"/>
                </a:cubicBezTo>
                <a:cubicBezTo>
                  <a:pt x="942" y="1084"/>
                  <a:pt x="1192" y="1215"/>
                  <a:pt x="1537" y="1358"/>
                </a:cubicBezTo>
                <a:cubicBezTo>
                  <a:pt x="1537" y="2489"/>
                  <a:pt x="1203" y="3739"/>
                  <a:pt x="930" y="4608"/>
                </a:cubicBezTo>
                <a:cubicBezTo>
                  <a:pt x="894" y="4704"/>
                  <a:pt x="942" y="4799"/>
                  <a:pt x="1049" y="4835"/>
                </a:cubicBezTo>
                <a:cubicBezTo>
                  <a:pt x="1067" y="4842"/>
                  <a:pt x="1087" y="4846"/>
                  <a:pt x="1106" y="4846"/>
                </a:cubicBezTo>
                <a:cubicBezTo>
                  <a:pt x="1175" y="4846"/>
                  <a:pt x="1244" y="4799"/>
                  <a:pt x="1263" y="4715"/>
                </a:cubicBezTo>
                <a:cubicBezTo>
                  <a:pt x="1549" y="3858"/>
                  <a:pt x="1870" y="2620"/>
                  <a:pt x="1894" y="1489"/>
                </a:cubicBezTo>
                <a:cubicBezTo>
                  <a:pt x="1942" y="1501"/>
                  <a:pt x="1965" y="1513"/>
                  <a:pt x="2013" y="1525"/>
                </a:cubicBezTo>
                <a:cubicBezTo>
                  <a:pt x="2311" y="1632"/>
                  <a:pt x="2620" y="1715"/>
                  <a:pt x="2954" y="1787"/>
                </a:cubicBezTo>
                <a:cubicBezTo>
                  <a:pt x="2561" y="2965"/>
                  <a:pt x="1954" y="3930"/>
                  <a:pt x="1489" y="4549"/>
                </a:cubicBezTo>
                <a:cubicBezTo>
                  <a:pt x="1430" y="4632"/>
                  <a:pt x="1442" y="4751"/>
                  <a:pt x="1525" y="4811"/>
                </a:cubicBezTo>
                <a:cubicBezTo>
                  <a:pt x="1549" y="4835"/>
                  <a:pt x="1596" y="4835"/>
                  <a:pt x="1620" y="4835"/>
                </a:cubicBezTo>
                <a:cubicBezTo>
                  <a:pt x="1680" y="4835"/>
                  <a:pt x="1727" y="4811"/>
                  <a:pt x="1775" y="4763"/>
                </a:cubicBezTo>
                <a:cubicBezTo>
                  <a:pt x="2263" y="4108"/>
                  <a:pt x="2906" y="3096"/>
                  <a:pt x="3311" y="1846"/>
                </a:cubicBezTo>
                <a:cubicBezTo>
                  <a:pt x="3561" y="1894"/>
                  <a:pt x="3811" y="1929"/>
                  <a:pt x="4061" y="1965"/>
                </a:cubicBezTo>
                <a:cubicBezTo>
                  <a:pt x="3680" y="2906"/>
                  <a:pt x="2918" y="3858"/>
                  <a:pt x="2323" y="4525"/>
                </a:cubicBezTo>
                <a:cubicBezTo>
                  <a:pt x="2263" y="4596"/>
                  <a:pt x="2263" y="4715"/>
                  <a:pt x="2335" y="4775"/>
                </a:cubicBezTo>
                <a:cubicBezTo>
                  <a:pt x="2369" y="4803"/>
                  <a:pt x="2414" y="4818"/>
                  <a:pt x="2458" y="4818"/>
                </a:cubicBezTo>
                <a:cubicBezTo>
                  <a:pt x="2506" y="4818"/>
                  <a:pt x="2553" y="4800"/>
                  <a:pt x="2585" y="4763"/>
                </a:cubicBezTo>
                <a:cubicBezTo>
                  <a:pt x="3692" y="3525"/>
                  <a:pt x="4192" y="2608"/>
                  <a:pt x="4418" y="2013"/>
                </a:cubicBezTo>
                <a:cubicBezTo>
                  <a:pt x="4966" y="2072"/>
                  <a:pt x="5549" y="2096"/>
                  <a:pt x="6133" y="2096"/>
                </a:cubicBezTo>
                <a:cubicBezTo>
                  <a:pt x="6716" y="2096"/>
                  <a:pt x="7288" y="2072"/>
                  <a:pt x="7847" y="2013"/>
                </a:cubicBezTo>
                <a:cubicBezTo>
                  <a:pt x="8228" y="3025"/>
                  <a:pt x="9050" y="4061"/>
                  <a:pt x="9669" y="4763"/>
                </a:cubicBezTo>
                <a:cubicBezTo>
                  <a:pt x="9700" y="4800"/>
                  <a:pt x="9747" y="4818"/>
                  <a:pt x="9797" y="4818"/>
                </a:cubicBezTo>
                <a:cubicBezTo>
                  <a:pt x="9843" y="4818"/>
                  <a:pt x="9891" y="4803"/>
                  <a:pt x="9931" y="4775"/>
                </a:cubicBezTo>
                <a:cubicBezTo>
                  <a:pt x="10002" y="4715"/>
                  <a:pt x="10002" y="4596"/>
                  <a:pt x="9943" y="4525"/>
                </a:cubicBezTo>
                <a:cubicBezTo>
                  <a:pt x="9347" y="3870"/>
                  <a:pt x="8585" y="2906"/>
                  <a:pt x="8204" y="1965"/>
                </a:cubicBezTo>
                <a:cubicBezTo>
                  <a:pt x="8454" y="1929"/>
                  <a:pt x="8716" y="1894"/>
                  <a:pt x="8954" y="1846"/>
                </a:cubicBezTo>
                <a:cubicBezTo>
                  <a:pt x="9359" y="3096"/>
                  <a:pt x="10002" y="4108"/>
                  <a:pt x="10490" y="4763"/>
                </a:cubicBezTo>
                <a:cubicBezTo>
                  <a:pt x="10526" y="4811"/>
                  <a:pt x="10586" y="4835"/>
                  <a:pt x="10645" y="4835"/>
                </a:cubicBezTo>
                <a:cubicBezTo>
                  <a:pt x="10681" y="4835"/>
                  <a:pt x="10717" y="4823"/>
                  <a:pt x="10740" y="4811"/>
                </a:cubicBezTo>
                <a:cubicBezTo>
                  <a:pt x="10824" y="4751"/>
                  <a:pt x="10836" y="4632"/>
                  <a:pt x="10776" y="4549"/>
                </a:cubicBezTo>
                <a:cubicBezTo>
                  <a:pt x="10312" y="3930"/>
                  <a:pt x="9693" y="2965"/>
                  <a:pt x="9312" y="1787"/>
                </a:cubicBezTo>
                <a:cubicBezTo>
                  <a:pt x="9645" y="1715"/>
                  <a:pt x="9955" y="1620"/>
                  <a:pt x="10252" y="1525"/>
                </a:cubicBezTo>
                <a:cubicBezTo>
                  <a:pt x="10300" y="1513"/>
                  <a:pt x="10324" y="1501"/>
                  <a:pt x="10371" y="1489"/>
                </a:cubicBezTo>
                <a:cubicBezTo>
                  <a:pt x="10407" y="2632"/>
                  <a:pt x="10717" y="3858"/>
                  <a:pt x="11002" y="4715"/>
                </a:cubicBezTo>
                <a:cubicBezTo>
                  <a:pt x="11021" y="4792"/>
                  <a:pt x="11094" y="4845"/>
                  <a:pt x="11165" y="4845"/>
                </a:cubicBezTo>
                <a:cubicBezTo>
                  <a:pt x="11182" y="4845"/>
                  <a:pt x="11200" y="4842"/>
                  <a:pt x="11217" y="4835"/>
                </a:cubicBezTo>
                <a:cubicBezTo>
                  <a:pt x="11312" y="4799"/>
                  <a:pt x="11371" y="4704"/>
                  <a:pt x="11336" y="4608"/>
                </a:cubicBezTo>
                <a:cubicBezTo>
                  <a:pt x="11062" y="3751"/>
                  <a:pt x="10728" y="2489"/>
                  <a:pt x="10728" y="1358"/>
                </a:cubicBezTo>
                <a:cubicBezTo>
                  <a:pt x="11074" y="1215"/>
                  <a:pt x="11324" y="1084"/>
                  <a:pt x="11514" y="953"/>
                </a:cubicBezTo>
                <a:cubicBezTo>
                  <a:pt x="11598" y="905"/>
                  <a:pt x="11657" y="846"/>
                  <a:pt x="11717" y="798"/>
                </a:cubicBezTo>
                <a:close/>
                <a:moveTo>
                  <a:pt x="715" y="6394"/>
                </a:moveTo>
                <a:cubicBezTo>
                  <a:pt x="1382" y="8621"/>
                  <a:pt x="1596" y="10252"/>
                  <a:pt x="1287" y="10800"/>
                </a:cubicBezTo>
                <a:cubicBezTo>
                  <a:pt x="1263" y="10835"/>
                  <a:pt x="1227" y="10859"/>
                  <a:pt x="1180" y="10859"/>
                </a:cubicBezTo>
                <a:lnTo>
                  <a:pt x="537" y="10859"/>
                </a:lnTo>
                <a:lnTo>
                  <a:pt x="537" y="6394"/>
                </a:lnTo>
                <a:close/>
                <a:moveTo>
                  <a:pt x="3501" y="9478"/>
                </a:moveTo>
                <a:cubicBezTo>
                  <a:pt x="3704" y="9478"/>
                  <a:pt x="3882" y="9657"/>
                  <a:pt x="3882" y="9859"/>
                </a:cubicBezTo>
                <a:lnTo>
                  <a:pt x="3882" y="10859"/>
                </a:lnTo>
                <a:lnTo>
                  <a:pt x="2180" y="10859"/>
                </a:lnTo>
                <a:lnTo>
                  <a:pt x="2180" y="9859"/>
                </a:lnTo>
                <a:cubicBezTo>
                  <a:pt x="2180" y="9657"/>
                  <a:pt x="2358" y="9478"/>
                  <a:pt x="2561" y="9478"/>
                </a:cubicBezTo>
                <a:close/>
                <a:moveTo>
                  <a:pt x="5561" y="9478"/>
                </a:moveTo>
                <a:cubicBezTo>
                  <a:pt x="5775" y="9478"/>
                  <a:pt x="5954" y="9657"/>
                  <a:pt x="5954" y="9859"/>
                </a:cubicBezTo>
                <a:lnTo>
                  <a:pt x="5954" y="10859"/>
                </a:lnTo>
                <a:lnTo>
                  <a:pt x="4240" y="10859"/>
                </a:lnTo>
                <a:lnTo>
                  <a:pt x="4240" y="9859"/>
                </a:lnTo>
                <a:cubicBezTo>
                  <a:pt x="4240" y="9657"/>
                  <a:pt x="4418" y="9478"/>
                  <a:pt x="4632" y="9478"/>
                </a:cubicBezTo>
                <a:close/>
                <a:moveTo>
                  <a:pt x="7633" y="9478"/>
                </a:moveTo>
                <a:cubicBezTo>
                  <a:pt x="7847" y="9478"/>
                  <a:pt x="8026" y="9657"/>
                  <a:pt x="8026" y="9859"/>
                </a:cubicBezTo>
                <a:lnTo>
                  <a:pt x="8026" y="10859"/>
                </a:lnTo>
                <a:lnTo>
                  <a:pt x="6311" y="10859"/>
                </a:lnTo>
                <a:lnTo>
                  <a:pt x="6311" y="9859"/>
                </a:lnTo>
                <a:cubicBezTo>
                  <a:pt x="6311" y="9657"/>
                  <a:pt x="6490" y="9478"/>
                  <a:pt x="6704" y="9478"/>
                </a:cubicBezTo>
                <a:close/>
                <a:moveTo>
                  <a:pt x="9693" y="9478"/>
                </a:moveTo>
                <a:cubicBezTo>
                  <a:pt x="9895" y="9478"/>
                  <a:pt x="10074" y="9657"/>
                  <a:pt x="10074" y="9859"/>
                </a:cubicBezTo>
                <a:lnTo>
                  <a:pt x="10074" y="10859"/>
                </a:lnTo>
                <a:lnTo>
                  <a:pt x="8371" y="10859"/>
                </a:lnTo>
                <a:lnTo>
                  <a:pt x="8371" y="9859"/>
                </a:lnTo>
                <a:cubicBezTo>
                  <a:pt x="8371" y="9657"/>
                  <a:pt x="8550" y="9478"/>
                  <a:pt x="8752" y="9478"/>
                </a:cubicBezTo>
                <a:close/>
                <a:moveTo>
                  <a:pt x="11169" y="6394"/>
                </a:moveTo>
                <a:cubicBezTo>
                  <a:pt x="10764" y="7775"/>
                  <a:pt x="10240" y="9942"/>
                  <a:pt x="10598" y="10859"/>
                </a:cubicBezTo>
                <a:lnTo>
                  <a:pt x="10431" y="10859"/>
                </a:lnTo>
                <a:lnTo>
                  <a:pt x="10431" y="9859"/>
                </a:lnTo>
                <a:cubicBezTo>
                  <a:pt x="10431" y="9454"/>
                  <a:pt x="10097" y="9121"/>
                  <a:pt x="9693" y="9121"/>
                </a:cubicBezTo>
                <a:lnTo>
                  <a:pt x="8752" y="9121"/>
                </a:lnTo>
                <a:cubicBezTo>
                  <a:pt x="8526" y="9121"/>
                  <a:pt x="8323" y="9228"/>
                  <a:pt x="8192" y="9383"/>
                </a:cubicBezTo>
                <a:cubicBezTo>
                  <a:pt x="8050" y="9228"/>
                  <a:pt x="7847" y="9121"/>
                  <a:pt x="7621" y="9121"/>
                </a:cubicBezTo>
                <a:lnTo>
                  <a:pt x="6680" y="9121"/>
                </a:lnTo>
                <a:cubicBezTo>
                  <a:pt x="6466" y="9121"/>
                  <a:pt x="6252" y="9228"/>
                  <a:pt x="6121" y="9383"/>
                </a:cubicBezTo>
                <a:cubicBezTo>
                  <a:pt x="5990" y="9228"/>
                  <a:pt x="5775" y="9121"/>
                  <a:pt x="5549" y="9121"/>
                </a:cubicBezTo>
                <a:lnTo>
                  <a:pt x="4621" y="9121"/>
                </a:lnTo>
                <a:cubicBezTo>
                  <a:pt x="4394" y="9121"/>
                  <a:pt x="4180" y="9228"/>
                  <a:pt x="4049" y="9383"/>
                </a:cubicBezTo>
                <a:cubicBezTo>
                  <a:pt x="3918" y="9228"/>
                  <a:pt x="3704" y="9121"/>
                  <a:pt x="3489" y="9121"/>
                </a:cubicBezTo>
                <a:lnTo>
                  <a:pt x="2549" y="9121"/>
                </a:lnTo>
                <a:cubicBezTo>
                  <a:pt x="2132" y="9121"/>
                  <a:pt x="1799" y="9466"/>
                  <a:pt x="1799" y="9859"/>
                </a:cubicBezTo>
                <a:lnTo>
                  <a:pt x="1799" y="10859"/>
                </a:lnTo>
                <a:lnTo>
                  <a:pt x="1656" y="10859"/>
                </a:lnTo>
                <a:cubicBezTo>
                  <a:pt x="2013" y="9942"/>
                  <a:pt x="1489" y="7775"/>
                  <a:pt x="1084" y="6394"/>
                </a:cubicBezTo>
                <a:lnTo>
                  <a:pt x="1442" y="6394"/>
                </a:lnTo>
                <a:cubicBezTo>
                  <a:pt x="1608" y="6918"/>
                  <a:pt x="1835" y="7632"/>
                  <a:pt x="2013" y="8371"/>
                </a:cubicBezTo>
                <a:cubicBezTo>
                  <a:pt x="2034" y="8453"/>
                  <a:pt x="2108" y="8518"/>
                  <a:pt x="2182" y="8518"/>
                </a:cubicBezTo>
                <a:cubicBezTo>
                  <a:pt x="2193" y="8518"/>
                  <a:pt x="2205" y="8517"/>
                  <a:pt x="2216" y="8514"/>
                </a:cubicBezTo>
                <a:cubicBezTo>
                  <a:pt x="2311" y="8478"/>
                  <a:pt x="2382" y="8394"/>
                  <a:pt x="2358" y="8299"/>
                </a:cubicBezTo>
                <a:cubicBezTo>
                  <a:pt x="2323" y="8156"/>
                  <a:pt x="2275" y="8002"/>
                  <a:pt x="2251" y="7859"/>
                </a:cubicBezTo>
                <a:lnTo>
                  <a:pt x="9990" y="7859"/>
                </a:lnTo>
                <a:cubicBezTo>
                  <a:pt x="9943" y="8002"/>
                  <a:pt x="9919" y="8156"/>
                  <a:pt x="9883" y="8299"/>
                </a:cubicBezTo>
                <a:cubicBezTo>
                  <a:pt x="9871" y="8394"/>
                  <a:pt x="9931" y="8490"/>
                  <a:pt x="10014" y="8514"/>
                </a:cubicBezTo>
                <a:lnTo>
                  <a:pt x="10062" y="8514"/>
                </a:lnTo>
                <a:cubicBezTo>
                  <a:pt x="10133" y="8514"/>
                  <a:pt x="10217" y="8454"/>
                  <a:pt x="10240" y="8371"/>
                </a:cubicBezTo>
                <a:cubicBezTo>
                  <a:pt x="10407" y="7632"/>
                  <a:pt x="10633" y="6906"/>
                  <a:pt x="10812" y="6394"/>
                </a:cubicBezTo>
                <a:close/>
                <a:moveTo>
                  <a:pt x="11717" y="6394"/>
                </a:moveTo>
                <a:lnTo>
                  <a:pt x="11717" y="10859"/>
                </a:lnTo>
                <a:lnTo>
                  <a:pt x="11074" y="10859"/>
                </a:lnTo>
                <a:cubicBezTo>
                  <a:pt x="11026" y="10859"/>
                  <a:pt x="11002" y="10835"/>
                  <a:pt x="10967" y="10800"/>
                </a:cubicBezTo>
                <a:cubicBezTo>
                  <a:pt x="10669" y="10252"/>
                  <a:pt x="10883" y="8621"/>
                  <a:pt x="11538" y="6394"/>
                </a:cubicBezTo>
                <a:close/>
                <a:moveTo>
                  <a:pt x="370" y="1"/>
                </a:moveTo>
                <a:cubicBezTo>
                  <a:pt x="275" y="1"/>
                  <a:pt x="191" y="72"/>
                  <a:pt x="191" y="179"/>
                </a:cubicBezTo>
                <a:lnTo>
                  <a:pt x="191" y="5370"/>
                </a:lnTo>
                <a:cubicBezTo>
                  <a:pt x="84" y="5430"/>
                  <a:pt x="1" y="5549"/>
                  <a:pt x="1" y="5680"/>
                </a:cubicBezTo>
                <a:lnTo>
                  <a:pt x="1" y="6061"/>
                </a:lnTo>
                <a:cubicBezTo>
                  <a:pt x="1" y="6192"/>
                  <a:pt x="72" y="6311"/>
                  <a:pt x="191" y="6370"/>
                </a:cubicBezTo>
                <a:lnTo>
                  <a:pt x="191" y="11061"/>
                </a:lnTo>
                <a:cubicBezTo>
                  <a:pt x="191" y="11157"/>
                  <a:pt x="275" y="11240"/>
                  <a:pt x="370" y="11240"/>
                </a:cubicBezTo>
                <a:lnTo>
                  <a:pt x="11895" y="11240"/>
                </a:lnTo>
                <a:cubicBezTo>
                  <a:pt x="12002" y="11240"/>
                  <a:pt x="12074" y="11157"/>
                  <a:pt x="12074" y="11061"/>
                </a:cubicBezTo>
                <a:lnTo>
                  <a:pt x="12074" y="6370"/>
                </a:lnTo>
                <a:cubicBezTo>
                  <a:pt x="12181" y="6311"/>
                  <a:pt x="12264" y="6192"/>
                  <a:pt x="12264" y="6061"/>
                </a:cubicBezTo>
                <a:lnTo>
                  <a:pt x="12264" y="5680"/>
                </a:lnTo>
                <a:cubicBezTo>
                  <a:pt x="12252" y="5549"/>
                  <a:pt x="12181" y="5430"/>
                  <a:pt x="12074" y="5370"/>
                </a:cubicBezTo>
                <a:lnTo>
                  <a:pt x="12074" y="179"/>
                </a:lnTo>
                <a:cubicBezTo>
                  <a:pt x="12074" y="72"/>
                  <a:pt x="12002" y="1"/>
                  <a:pt x="11895" y="1"/>
                </a:cubicBezTo>
                <a:close/>
              </a:path>
            </a:pathLst>
          </a:custGeom>
          <a:solidFill>
            <a:srgbClr val="657E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" name="Google Shape;12395;p68">
            <a:extLst>
              <a:ext uri="{FF2B5EF4-FFF2-40B4-BE49-F238E27FC236}">
                <a16:creationId xmlns:a16="http://schemas.microsoft.com/office/drawing/2014/main" id="{87CB8AEE-1F32-DA42-8F5E-DED6CADFEACF}"/>
              </a:ext>
            </a:extLst>
          </p:cNvPr>
          <p:cNvGrpSpPr/>
          <p:nvPr/>
        </p:nvGrpSpPr>
        <p:grpSpPr>
          <a:xfrm>
            <a:off x="6765570" y="2907929"/>
            <a:ext cx="543816" cy="631796"/>
            <a:chOff x="1367060" y="2422129"/>
            <a:chExt cx="269261" cy="352050"/>
          </a:xfrm>
        </p:grpSpPr>
        <p:sp>
          <p:nvSpPr>
            <p:cNvPr id="68" name="Google Shape;12396;p68">
              <a:extLst>
                <a:ext uri="{FF2B5EF4-FFF2-40B4-BE49-F238E27FC236}">
                  <a16:creationId xmlns:a16="http://schemas.microsoft.com/office/drawing/2014/main" id="{C0704992-6AE9-C04F-A1F5-798A1EAC74A4}"/>
                </a:ext>
              </a:extLst>
            </p:cNvPr>
            <p:cNvSpPr/>
            <p:nvPr/>
          </p:nvSpPr>
          <p:spPr>
            <a:xfrm>
              <a:off x="1392059" y="2651857"/>
              <a:ext cx="129160" cy="122322"/>
            </a:xfrm>
            <a:custGeom>
              <a:avLst/>
              <a:gdLst/>
              <a:ahLst/>
              <a:cxnLst/>
              <a:rect l="l" t="t" r="r" b="b"/>
              <a:pathLst>
                <a:path w="4061" h="3846" extrusionOk="0">
                  <a:moveTo>
                    <a:pt x="167" y="0"/>
                  </a:moveTo>
                  <a:cubicBezTo>
                    <a:pt x="72" y="0"/>
                    <a:pt x="0" y="83"/>
                    <a:pt x="0" y="167"/>
                  </a:cubicBezTo>
                  <a:cubicBezTo>
                    <a:pt x="0" y="262"/>
                    <a:pt x="72" y="333"/>
                    <a:pt x="167" y="333"/>
                  </a:cubicBezTo>
                  <a:lnTo>
                    <a:pt x="357" y="333"/>
                  </a:lnTo>
                  <a:lnTo>
                    <a:pt x="357" y="1691"/>
                  </a:lnTo>
                  <a:cubicBezTo>
                    <a:pt x="357" y="2179"/>
                    <a:pt x="762" y="2584"/>
                    <a:pt x="1250" y="2584"/>
                  </a:cubicBezTo>
                  <a:cubicBezTo>
                    <a:pt x="1286" y="2584"/>
                    <a:pt x="1226" y="2584"/>
                    <a:pt x="2310" y="2405"/>
                  </a:cubicBezTo>
                  <a:lnTo>
                    <a:pt x="2310" y="3453"/>
                  </a:lnTo>
                  <a:cubicBezTo>
                    <a:pt x="2310" y="3667"/>
                    <a:pt x="2489" y="3846"/>
                    <a:pt x="2691" y="3846"/>
                  </a:cubicBezTo>
                  <a:lnTo>
                    <a:pt x="3905" y="3846"/>
                  </a:lnTo>
                  <a:cubicBezTo>
                    <a:pt x="3989" y="3846"/>
                    <a:pt x="4060" y="3774"/>
                    <a:pt x="4060" y="3679"/>
                  </a:cubicBezTo>
                  <a:cubicBezTo>
                    <a:pt x="4060" y="3596"/>
                    <a:pt x="3989" y="3500"/>
                    <a:pt x="3893" y="3500"/>
                  </a:cubicBezTo>
                  <a:lnTo>
                    <a:pt x="2691" y="3500"/>
                  </a:lnTo>
                  <a:cubicBezTo>
                    <a:pt x="2667" y="3500"/>
                    <a:pt x="2631" y="3465"/>
                    <a:pt x="2631" y="3441"/>
                  </a:cubicBezTo>
                  <a:lnTo>
                    <a:pt x="2631" y="2191"/>
                  </a:lnTo>
                  <a:cubicBezTo>
                    <a:pt x="2631" y="2143"/>
                    <a:pt x="2620" y="2107"/>
                    <a:pt x="2572" y="2072"/>
                  </a:cubicBezTo>
                  <a:cubicBezTo>
                    <a:pt x="2555" y="2055"/>
                    <a:pt x="2520" y="2038"/>
                    <a:pt x="2485" y="2038"/>
                  </a:cubicBezTo>
                  <a:cubicBezTo>
                    <a:pt x="2470" y="2038"/>
                    <a:pt x="2455" y="2041"/>
                    <a:pt x="2441" y="2048"/>
                  </a:cubicBezTo>
                  <a:lnTo>
                    <a:pt x="1238" y="2250"/>
                  </a:lnTo>
                  <a:cubicBezTo>
                    <a:pt x="917" y="2250"/>
                    <a:pt x="691" y="2000"/>
                    <a:pt x="691" y="1691"/>
                  </a:cubicBezTo>
                  <a:lnTo>
                    <a:pt x="691" y="167"/>
                  </a:lnTo>
                  <a:cubicBezTo>
                    <a:pt x="691" y="83"/>
                    <a:pt x="607" y="0"/>
                    <a:pt x="524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2397;p68">
              <a:extLst>
                <a:ext uri="{FF2B5EF4-FFF2-40B4-BE49-F238E27FC236}">
                  <a16:creationId xmlns:a16="http://schemas.microsoft.com/office/drawing/2014/main" id="{4304C507-1258-104E-A162-83DE0EF9CF92}"/>
                </a:ext>
              </a:extLst>
            </p:cNvPr>
            <p:cNvSpPr/>
            <p:nvPr/>
          </p:nvSpPr>
          <p:spPr>
            <a:xfrm>
              <a:off x="1367060" y="2441912"/>
              <a:ext cx="82184" cy="212139"/>
            </a:xfrm>
            <a:custGeom>
              <a:avLst/>
              <a:gdLst/>
              <a:ahLst/>
              <a:cxnLst/>
              <a:rect l="l" t="t" r="r" b="b"/>
              <a:pathLst>
                <a:path w="2584" h="6670" extrusionOk="0">
                  <a:moveTo>
                    <a:pt x="2415" y="1"/>
                  </a:moveTo>
                  <a:cubicBezTo>
                    <a:pt x="2382" y="1"/>
                    <a:pt x="2350" y="10"/>
                    <a:pt x="2322" y="29"/>
                  </a:cubicBezTo>
                  <a:cubicBezTo>
                    <a:pt x="1274" y="731"/>
                    <a:pt x="655" y="1898"/>
                    <a:pt x="655" y="3148"/>
                  </a:cubicBezTo>
                  <a:cubicBezTo>
                    <a:pt x="655" y="3351"/>
                    <a:pt x="667" y="3541"/>
                    <a:pt x="703" y="3732"/>
                  </a:cubicBezTo>
                  <a:cubicBezTo>
                    <a:pt x="48" y="5708"/>
                    <a:pt x="0" y="5696"/>
                    <a:pt x="0" y="5970"/>
                  </a:cubicBezTo>
                  <a:cubicBezTo>
                    <a:pt x="0" y="6208"/>
                    <a:pt x="84" y="6446"/>
                    <a:pt x="262" y="6625"/>
                  </a:cubicBezTo>
                  <a:cubicBezTo>
                    <a:pt x="295" y="6651"/>
                    <a:pt x="342" y="6670"/>
                    <a:pt x="389" y="6670"/>
                  </a:cubicBezTo>
                  <a:cubicBezTo>
                    <a:pt x="429" y="6670"/>
                    <a:pt x="468" y="6657"/>
                    <a:pt x="500" y="6625"/>
                  </a:cubicBezTo>
                  <a:cubicBezTo>
                    <a:pt x="560" y="6565"/>
                    <a:pt x="584" y="6458"/>
                    <a:pt x="500" y="6375"/>
                  </a:cubicBezTo>
                  <a:cubicBezTo>
                    <a:pt x="358" y="6220"/>
                    <a:pt x="298" y="5982"/>
                    <a:pt x="369" y="5756"/>
                  </a:cubicBezTo>
                  <a:lnTo>
                    <a:pt x="1036" y="3791"/>
                  </a:lnTo>
                  <a:cubicBezTo>
                    <a:pt x="1060" y="3767"/>
                    <a:pt x="1060" y="3732"/>
                    <a:pt x="1036" y="3720"/>
                  </a:cubicBezTo>
                  <a:cubicBezTo>
                    <a:pt x="1012" y="3517"/>
                    <a:pt x="1000" y="3327"/>
                    <a:pt x="1000" y="3148"/>
                  </a:cubicBezTo>
                  <a:cubicBezTo>
                    <a:pt x="1000" y="2005"/>
                    <a:pt x="1560" y="934"/>
                    <a:pt x="2513" y="291"/>
                  </a:cubicBezTo>
                  <a:cubicBezTo>
                    <a:pt x="2572" y="255"/>
                    <a:pt x="2584" y="148"/>
                    <a:pt x="2548" y="76"/>
                  </a:cubicBezTo>
                  <a:cubicBezTo>
                    <a:pt x="2519" y="25"/>
                    <a:pt x="2467" y="1"/>
                    <a:pt x="241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2398;p68">
              <a:extLst>
                <a:ext uri="{FF2B5EF4-FFF2-40B4-BE49-F238E27FC236}">
                  <a16:creationId xmlns:a16="http://schemas.microsoft.com/office/drawing/2014/main" id="{F48D6524-CB39-9D43-A7B6-FCFF736F335E}"/>
                </a:ext>
              </a:extLst>
            </p:cNvPr>
            <p:cNvSpPr/>
            <p:nvPr/>
          </p:nvSpPr>
          <p:spPr>
            <a:xfrm>
              <a:off x="1456051" y="2422129"/>
              <a:ext cx="180271" cy="162937"/>
            </a:xfrm>
            <a:custGeom>
              <a:avLst/>
              <a:gdLst/>
              <a:ahLst/>
              <a:cxnLst/>
              <a:rect l="l" t="t" r="r" b="b"/>
              <a:pathLst>
                <a:path w="5668" h="5123" extrusionOk="0">
                  <a:moveTo>
                    <a:pt x="1621" y="1"/>
                  </a:moveTo>
                  <a:cubicBezTo>
                    <a:pt x="1104" y="1"/>
                    <a:pt x="591" y="107"/>
                    <a:pt x="119" y="317"/>
                  </a:cubicBezTo>
                  <a:cubicBezTo>
                    <a:pt x="24" y="353"/>
                    <a:pt x="0" y="448"/>
                    <a:pt x="24" y="544"/>
                  </a:cubicBezTo>
                  <a:cubicBezTo>
                    <a:pt x="51" y="616"/>
                    <a:pt x="113" y="648"/>
                    <a:pt x="184" y="648"/>
                  </a:cubicBezTo>
                  <a:cubicBezTo>
                    <a:pt x="205" y="648"/>
                    <a:pt x="228" y="645"/>
                    <a:pt x="250" y="639"/>
                  </a:cubicBezTo>
                  <a:cubicBezTo>
                    <a:pt x="965" y="317"/>
                    <a:pt x="1536" y="365"/>
                    <a:pt x="1643" y="353"/>
                  </a:cubicBezTo>
                  <a:cubicBezTo>
                    <a:pt x="3941" y="365"/>
                    <a:pt x="5644" y="2556"/>
                    <a:pt x="4894" y="4901"/>
                  </a:cubicBezTo>
                  <a:cubicBezTo>
                    <a:pt x="4870" y="4997"/>
                    <a:pt x="4906" y="5080"/>
                    <a:pt x="5001" y="5116"/>
                  </a:cubicBezTo>
                  <a:cubicBezTo>
                    <a:pt x="5018" y="5120"/>
                    <a:pt x="5035" y="5123"/>
                    <a:pt x="5052" y="5123"/>
                  </a:cubicBezTo>
                  <a:cubicBezTo>
                    <a:pt x="5119" y="5123"/>
                    <a:pt x="5184" y="5085"/>
                    <a:pt x="5203" y="5009"/>
                  </a:cubicBezTo>
                  <a:cubicBezTo>
                    <a:pt x="5668" y="3508"/>
                    <a:pt x="5239" y="2044"/>
                    <a:pt x="4263" y="1079"/>
                  </a:cubicBezTo>
                  <a:cubicBezTo>
                    <a:pt x="3524" y="356"/>
                    <a:pt x="2566" y="1"/>
                    <a:pt x="1621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2399;p68">
              <a:extLst>
                <a:ext uri="{FF2B5EF4-FFF2-40B4-BE49-F238E27FC236}">
                  <a16:creationId xmlns:a16="http://schemas.microsoft.com/office/drawing/2014/main" id="{A7B06EBA-451B-EA4A-847D-043CCAACD792}"/>
                </a:ext>
              </a:extLst>
            </p:cNvPr>
            <p:cNvSpPr/>
            <p:nvPr/>
          </p:nvSpPr>
          <p:spPr>
            <a:xfrm>
              <a:off x="1532160" y="2593590"/>
              <a:ext cx="81834" cy="180207"/>
            </a:xfrm>
            <a:custGeom>
              <a:avLst/>
              <a:gdLst/>
              <a:ahLst/>
              <a:cxnLst/>
              <a:rect l="l" t="t" r="r" b="b"/>
              <a:pathLst>
                <a:path w="2573" h="5666" extrusionOk="0">
                  <a:moveTo>
                    <a:pt x="2399" y="1"/>
                  </a:moveTo>
                  <a:cubicBezTo>
                    <a:pt x="2340" y="1"/>
                    <a:pt x="2284" y="36"/>
                    <a:pt x="2251" y="94"/>
                  </a:cubicBezTo>
                  <a:cubicBezTo>
                    <a:pt x="2096" y="380"/>
                    <a:pt x="1715" y="856"/>
                    <a:pt x="1715" y="1737"/>
                  </a:cubicBezTo>
                  <a:lnTo>
                    <a:pt x="1715" y="5273"/>
                  </a:lnTo>
                  <a:cubicBezTo>
                    <a:pt x="1715" y="5309"/>
                    <a:pt x="1679" y="5332"/>
                    <a:pt x="1655" y="5332"/>
                  </a:cubicBezTo>
                  <a:lnTo>
                    <a:pt x="167" y="5332"/>
                  </a:lnTo>
                  <a:cubicBezTo>
                    <a:pt x="72" y="5332"/>
                    <a:pt x="0" y="5404"/>
                    <a:pt x="0" y="5499"/>
                  </a:cubicBezTo>
                  <a:cubicBezTo>
                    <a:pt x="0" y="5583"/>
                    <a:pt x="72" y="5666"/>
                    <a:pt x="167" y="5666"/>
                  </a:cubicBezTo>
                  <a:lnTo>
                    <a:pt x="1655" y="5666"/>
                  </a:lnTo>
                  <a:cubicBezTo>
                    <a:pt x="1858" y="5666"/>
                    <a:pt x="2036" y="5487"/>
                    <a:pt x="2036" y="5273"/>
                  </a:cubicBezTo>
                  <a:lnTo>
                    <a:pt x="2036" y="1737"/>
                  </a:lnTo>
                  <a:cubicBezTo>
                    <a:pt x="2036" y="963"/>
                    <a:pt x="2382" y="558"/>
                    <a:pt x="2548" y="249"/>
                  </a:cubicBezTo>
                  <a:cubicBezTo>
                    <a:pt x="2572" y="153"/>
                    <a:pt x="2548" y="70"/>
                    <a:pt x="2477" y="22"/>
                  </a:cubicBezTo>
                  <a:cubicBezTo>
                    <a:pt x="2451" y="8"/>
                    <a:pt x="2425" y="1"/>
                    <a:pt x="2399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2400;p68">
              <a:extLst>
                <a:ext uri="{FF2B5EF4-FFF2-40B4-BE49-F238E27FC236}">
                  <a16:creationId xmlns:a16="http://schemas.microsoft.com/office/drawing/2014/main" id="{EAB822F3-9FD2-9840-BFC3-34EBCEC0A299}"/>
                </a:ext>
              </a:extLst>
            </p:cNvPr>
            <p:cNvSpPr/>
            <p:nvPr/>
          </p:nvSpPr>
          <p:spPr>
            <a:xfrm>
              <a:off x="1425359" y="2572313"/>
              <a:ext cx="24267" cy="17843"/>
            </a:xfrm>
            <a:custGeom>
              <a:avLst/>
              <a:gdLst/>
              <a:ahLst/>
              <a:cxnLst/>
              <a:rect l="l" t="t" r="r" b="b"/>
              <a:pathLst>
                <a:path w="763" h="561" extrusionOk="0">
                  <a:moveTo>
                    <a:pt x="583" y="0"/>
                  </a:moveTo>
                  <a:cubicBezTo>
                    <a:pt x="554" y="0"/>
                    <a:pt x="525" y="8"/>
                    <a:pt x="501" y="25"/>
                  </a:cubicBezTo>
                  <a:lnTo>
                    <a:pt x="96" y="239"/>
                  </a:lnTo>
                  <a:cubicBezTo>
                    <a:pt x="25" y="287"/>
                    <a:pt x="1" y="394"/>
                    <a:pt x="37" y="465"/>
                  </a:cubicBezTo>
                  <a:cubicBezTo>
                    <a:pt x="72" y="525"/>
                    <a:pt x="132" y="560"/>
                    <a:pt x="191" y="560"/>
                  </a:cubicBezTo>
                  <a:cubicBezTo>
                    <a:pt x="215" y="560"/>
                    <a:pt x="251" y="560"/>
                    <a:pt x="275" y="537"/>
                  </a:cubicBezTo>
                  <a:lnTo>
                    <a:pt x="680" y="322"/>
                  </a:lnTo>
                  <a:cubicBezTo>
                    <a:pt x="739" y="263"/>
                    <a:pt x="763" y="156"/>
                    <a:pt x="727" y="84"/>
                  </a:cubicBezTo>
                  <a:cubicBezTo>
                    <a:pt x="696" y="29"/>
                    <a:pt x="639" y="0"/>
                    <a:pt x="583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2401;p68">
              <a:extLst>
                <a:ext uri="{FF2B5EF4-FFF2-40B4-BE49-F238E27FC236}">
                  <a16:creationId xmlns:a16="http://schemas.microsoft.com/office/drawing/2014/main" id="{6C609F9B-1CAD-B545-B86C-D0F86811F540}"/>
                </a:ext>
              </a:extLst>
            </p:cNvPr>
            <p:cNvSpPr/>
            <p:nvPr/>
          </p:nvSpPr>
          <p:spPr>
            <a:xfrm>
              <a:off x="1562820" y="2573680"/>
              <a:ext cx="26176" cy="17620"/>
            </a:xfrm>
            <a:custGeom>
              <a:avLst/>
              <a:gdLst/>
              <a:ahLst/>
              <a:cxnLst/>
              <a:rect l="l" t="t" r="r" b="b"/>
              <a:pathLst>
                <a:path w="823" h="554" extrusionOk="0">
                  <a:moveTo>
                    <a:pt x="201" y="1"/>
                  </a:moveTo>
                  <a:cubicBezTo>
                    <a:pt x="143" y="1"/>
                    <a:pt x="81" y="28"/>
                    <a:pt x="48" y="77"/>
                  </a:cubicBezTo>
                  <a:cubicBezTo>
                    <a:pt x="1" y="160"/>
                    <a:pt x="37" y="255"/>
                    <a:pt x="108" y="303"/>
                  </a:cubicBezTo>
                  <a:cubicBezTo>
                    <a:pt x="513" y="529"/>
                    <a:pt x="513" y="553"/>
                    <a:pt x="584" y="553"/>
                  </a:cubicBezTo>
                  <a:cubicBezTo>
                    <a:pt x="763" y="541"/>
                    <a:pt x="822" y="315"/>
                    <a:pt x="680" y="244"/>
                  </a:cubicBezTo>
                  <a:lnTo>
                    <a:pt x="275" y="17"/>
                  </a:lnTo>
                  <a:cubicBezTo>
                    <a:pt x="253" y="6"/>
                    <a:pt x="227" y="1"/>
                    <a:pt x="201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2402;p68">
              <a:extLst>
                <a:ext uri="{FF2B5EF4-FFF2-40B4-BE49-F238E27FC236}">
                  <a16:creationId xmlns:a16="http://schemas.microsoft.com/office/drawing/2014/main" id="{980D63E2-C2E0-B94C-B07F-64723ACE1F40}"/>
                </a:ext>
              </a:extLst>
            </p:cNvPr>
            <p:cNvSpPr/>
            <p:nvPr/>
          </p:nvSpPr>
          <p:spPr>
            <a:xfrm>
              <a:off x="1448100" y="2481414"/>
              <a:ext cx="125375" cy="191275"/>
            </a:xfrm>
            <a:custGeom>
              <a:avLst/>
              <a:gdLst/>
              <a:ahLst/>
              <a:cxnLst/>
              <a:rect l="l" t="t" r="r" b="b"/>
              <a:pathLst>
                <a:path w="3942" h="6014" extrusionOk="0">
                  <a:moveTo>
                    <a:pt x="1280" y="1498"/>
                  </a:moveTo>
                  <a:cubicBezTo>
                    <a:pt x="1355" y="1498"/>
                    <a:pt x="1429" y="1543"/>
                    <a:pt x="1429" y="1632"/>
                  </a:cubicBezTo>
                  <a:lnTo>
                    <a:pt x="1429" y="1763"/>
                  </a:lnTo>
                  <a:lnTo>
                    <a:pt x="1262" y="1763"/>
                  </a:lnTo>
                  <a:cubicBezTo>
                    <a:pt x="1191" y="1763"/>
                    <a:pt x="1131" y="1704"/>
                    <a:pt x="1131" y="1632"/>
                  </a:cubicBezTo>
                  <a:cubicBezTo>
                    <a:pt x="1131" y="1543"/>
                    <a:pt x="1206" y="1498"/>
                    <a:pt x="1280" y="1498"/>
                  </a:cubicBezTo>
                  <a:close/>
                  <a:moveTo>
                    <a:pt x="2483" y="1498"/>
                  </a:moveTo>
                  <a:cubicBezTo>
                    <a:pt x="2557" y="1498"/>
                    <a:pt x="2632" y="1543"/>
                    <a:pt x="2632" y="1632"/>
                  </a:cubicBezTo>
                  <a:cubicBezTo>
                    <a:pt x="2632" y="1704"/>
                    <a:pt x="2572" y="1763"/>
                    <a:pt x="2501" y="1763"/>
                  </a:cubicBezTo>
                  <a:lnTo>
                    <a:pt x="2334" y="1763"/>
                  </a:lnTo>
                  <a:lnTo>
                    <a:pt x="2334" y="1632"/>
                  </a:lnTo>
                  <a:cubicBezTo>
                    <a:pt x="2334" y="1543"/>
                    <a:pt x="2408" y="1498"/>
                    <a:pt x="2483" y="1498"/>
                  </a:cubicBezTo>
                  <a:close/>
                  <a:moveTo>
                    <a:pt x="1989" y="2085"/>
                  </a:moveTo>
                  <a:lnTo>
                    <a:pt x="1989" y="3776"/>
                  </a:lnTo>
                  <a:lnTo>
                    <a:pt x="1739" y="3776"/>
                  </a:lnTo>
                  <a:lnTo>
                    <a:pt x="1739" y="2085"/>
                  </a:lnTo>
                  <a:close/>
                  <a:moveTo>
                    <a:pt x="2524" y="4097"/>
                  </a:moveTo>
                  <a:lnTo>
                    <a:pt x="2524" y="4430"/>
                  </a:lnTo>
                  <a:lnTo>
                    <a:pt x="1215" y="4430"/>
                  </a:lnTo>
                  <a:lnTo>
                    <a:pt x="1215" y="4097"/>
                  </a:lnTo>
                  <a:close/>
                  <a:moveTo>
                    <a:pt x="2512" y="4752"/>
                  </a:moveTo>
                  <a:lnTo>
                    <a:pt x="2512" y="4942"/>
                  </a:lnTo>
                  <a:lnTo>
                    <a:pt x="2524" y="4942"/>
                  </a:lnTo>
                  <a:cubicBezTo>
                    <a:pt x="2524" y="5026"/>
                    <a:pt x="2465" y="5085"/>
                    <a:pt x="2393" y="5085"/>
                  </a:cubicBezTo>
                  <a:lnTo>
                    <a:pt x="1334" y="5085"/>
                  </a:lnTo>
                  <a:cubicBezTo>
                    <a:pt x="1262" y="5085"/>
                    <a:pt x="1203" y="5026"/>
                    <a:pt x="1203" y="4942"/>
                  </a:cubicBezTo>
                  <a:lnTo>
                    <a:pt x="1203" y="4752"/>
                  </a:lnTo>
                  <a:close/>
                  <a:moveTo>
                    <a:pt x="2227" y="5395"/>
                  </a:moveTo>
                  <a:cubicBezTo>
                    <a:pt x="2203" y="5561"/>
                    <a:pt x="2048" y="5681"/>
                    <a:pt x="1870" y="5681"/>
                  </a:cubicBezTo>
                  <a:cubicBezTo>
                    <a:pt x="1691" y="5681"/>
                    <a:pt x="1548" y="5561"/>
                    <a:pt x="1500" y="5395"/>
                  </a:cubicBezTo>
                  <a:close/>
                  <a:moveTo>
                    <a:pt x="1874" y="1"/>
                  </a:moveTo>
                  <a:cubicBezTo>
                    <a:pt x="834" y="1"/>
                    <a:pt x="0" y="837"/>
                    <a:pt x="0" y="1882"/>
                  </a:cubicBezTo>
                  <a:cubicBezTo>
                    <a:pt x="0" y="2406"/>
                    <a:pt x="215" y="2906"/>
                    <a:pt x="607" y="3264"/>
                  </a:cubicBezTo>
                  <a:cubicBezTo>
                    <a:pt x="786" y="3418"/>
                    <a:pt x="869" y="3656"/>
                    <a:pt x="869" y="3895"/>
                  </a:cubicBezTo>
                  <a:lnTo>
                    <a:pt x="869" y="4942"/>
                  </a:lnTo>
                  <a:cubicBezTo>
                    <a:pt x="869" y="5145"/>
                    <a:pt x="988" y="5300"/>
                    <a:pt x="1155" y="5359"/>
                  </a:cubicBezTo>
                  <a:cubicBezTo>
                    <a:pt x="1191" y="5716"/>
                    <a:pt x="1489" y="6014"/>
                    <a:pt x="1858" y="6014"/>
                  </a:cubicBezTo>
                  <a:cubicBezTo>
                    <a:pt x="2227" y="6014"/>
                    <a:pt x="2524" y="5740"/>
                    <a:pt x="2560" y="5359"/>
                  </a:cubicBezTo>
                  <a:cubicBezTo>
                    <a:pt x="2715" y="5288"/>
                    <a:pt x="2834" y="5121"/>
                    <a:pt x="2834" y="4942"/>
                  </a:cubicBezTo>
                  <a:lnTo>
                    <a:pt x="2834" y="3871"/>
                  </a:lnTo>
                  <a:cubicBezTo>
                    <a:pt x="2834" y="3811"/>
                    <a:pt x="2834" y="3752"/>
                    <a:pt x="2858" y="3692"/>
                  </a:cubicBezTo>
                  <a:cubicBezTo>
                    <a:pt x="2870" y="3609"/>
                    <a:pt x="2822" y="3514"/>
                    <a:pt x="2727" y="3502"/>
                  </a:cubicBezTo>
                  <a:cubicBezTo>
                    <a:pt x="2718" y="3500"/>
                    <a:pt x="2710" y="3500"/>
                    <a:pt x="2701" y="3500"/>
                  </a:cubicBezTo>
                  <a:cubicBezTo>
                    <a:pt x="2627" y="3500"/>
                    <a:pt x="2558" y="3546"/>
                    <a:pt x="2536" y="3621"/>
                  </a:cubicBezTo>
                  <a:cubicBezTo>
                    <a:pt x="2524" y="3668"/>
                    <a:pt x="2524" y="3728"/>
                    <a:pt x="2512" y="3776"/>
                  </a:cubicBezTo>
                  <a:lnTo>
                    <a:pt x="2298" y="3776"/>
                  </a:lnTo>
                  <a:lnTo>
                    <a:pt x="2298" y="2085"/>
                  </a:lnTo>
                  <a:lnTo>
                    <a:pt x="2465" y="2085"/>
                  </a:lnTo>
                  <a:cubicBezTo>
                    <a:pt x="2715" y="2085"/>
                    <a:pt x="2929" y="1882"/>
                    <a:pt x="2929" y="1632"/>
                  </a:cubicBezTo>
                  <a:cubicBezTo>
                    <a:pt x="2929" y="1370"/>
                    <a:pt x="2715" y="1168"/>
                    <a:pt x="2465" y="1168"/>
                  </a:cubicBezTo>
                  <a:lnTo>
                    <a:pt x="2441" y="1168"/>
                  </a:lnTo>
                  <a:cubicBezTo>
                    <a:pt x="2179" y="1168"/>
                    <a:pt x="1977" y="1370"/>
                    <a:pt x="1977" y="1632"/>
                  </a:cubicBezTo>
                  <a:lnTo>
                    <a:pt x="1977" y="1763"/>
                  </a:lnTo>
                  <a:lnTo>
                    <a:pt x="1727" y="1763"/>
                  </a:lnTo>
                  <a:lnTo>
                    <a:pt x="1727" y="1632"/>
                  </a:lnTo>
                  <a:cubicBezTo>
                    <a:pt x="1727" y="1370"/>
                    <a:pt x="1512" y="1168"/>
                    <a:pt x="1262" y="1168"/>
                  </a:cubicBezTo>
                  <a:lnTo>
                    <a:pt x="1227" y="1168"/>
                  </a:lnTo>
                  <a:cubicBezTo>
                    <a:pt x="977" y="1168"/>
                    <a:pt x="774" y="1370"/>
                    <a:pt x="774" y="1632"/>
                  </a:cubicBezTo>
                  <a:cubicBezTo>
                    <a:pt x="774" y="1882"/>
                    <a:pt x="977" y="2085"/>
                    <a:pt x="1227" y="2085"/>
                  </a:cubicBezTo>
                  <a:lnTo>
                    <a:pt x="1393" y="2085"/>
                  </a:lnTo>
                  <a:lnTo>
                    <a:pt x="1393" y="3776"/>
                  </a:lnTo>
                  <a:lnTo>
                    <a:pt x="1191" y="3776"/>
                  </a:lnTo>
                  <a:cubicBezTo>
                    <a:pt x="1155" y="3478"/>
                    <a:pt x="1024" y="3204"/>
                    <a:pt x="810" y="3014"/>
                  </a:cubicBezTo>
                  <a:cubicBezTo>
                    <a:pt x="488" y="2716"/>
                    <a:pt x="310" y="2299"/>
                    <a:pt x="310" y="1871"/>
                  </a:cubicBezTo>
                  <a:cubicBezTo>
                    <a:pt x="310" y="1013"/>
                    <a:pt x="988" y="323"/>
                    <a:pt x="1858" y="323"/>
                  </a:cubicBezTo>
                  <a:lnTo>
                    <a:pt x="1905" y="323"/>
                  </a:lnTo>
                  <a:cubicBezTo>
                    <a:pt x="2715" y="335"/>
                    <a:pt x="3394" y="1013"/>
                    <a:pt x="3405" y="1835"/>
                  </a:cubicBezTo>
                  <a:lnTo>
                    <a:pt x="3405" y="1847"/>
                  </a:lnTo>
                  <a:cubicBezTo>
                    <a:pt x="3405" y="2287"/>
                    <a:pt x="3239" y="2668"/>
                    <a:pt x="2929" y="2966"/>
                  </a:cubicBezTo>
                  <a:cubicBezTo>
                    <a:pt x="2870" y="3025"/>
                    <a:pt x="2858" y="3133"/>
                    <a:pt x="2929" y="3204"/>
                  </a:cubicBezTo>
                  <a:cubicBezTo>
                    <a:pt x="2965" y="3240"/>
                    <a:pt x="3007" y="3258"/>
                    <a:pt x="3048" y="3258"/>
                  </a:cubicBezTo>
                  <a:cubicBezTo>
                    <a:pt x="3090" y="3258"/>
                    <a:pt x="3132" y="3240"/>
                    <a:pt x="3167" y="3204"/>
                  </a:cubicBezTo>
                  <a:cubicBezTo>
                    <a:pt x="3906" y="2502"/>
                    <a:pt x="3941" y="1299"/>
                    <a:pt x="3191" y="561"/>
                  </a:cubicBezTo>
                  <a:cubicBezTo>
                    <a:pt x="2858" y="216"/>
                    <a:pt x="2393" y="1"/>
                    <a:pt x="1917" y="1"/>
                  </a:cubicBezTo>
                  <a:cubicBezTo>
                    <a:pt x="1903" y="1"/>
                    <a:pt x="1888" y="1"/>
                    <a:pt x="1874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2403;p68">
              <a:extLst>
                <a:ext uri="{FF2B5EF4-FFF2-40B4-BE49-F238E27FC236}">
                  <a16:creationId xmlns:a16="http://schemas.microsoft.com/office/drawing/2014/main" id="{AAD2319E-F1F1-5F48-B3B1-7410F247A3BA}"/>
                </a:ext>
              </a:extLst>
            </p:cNvPr>
            <p:cNvSpPr/>
            <p:nvPr/>
          </p:nvSpPr>
          <p:spPr>
            <a:xfrm>
              <a:off x="1502232" y="2449259"/>
              <a:ext cx="10655" cy="25380"/>
            </a:xfrm>
            <a:custGeom>
              <a:avLst/>
              <a:gdLst/>
              <a:ahLst/>
              <a:cxnLst/>
              <a:rect l="l" t="t" r="r" b="b"/>
              <a:pathLst>
                <a:path w="335" h="798" extrusionOk="0">
                  <a:moveTo>
                    <a:pt x="168" y="0"/>
                  </a:moveTo>
                  <a:cubicBezTo>
                    <a:pt x="84" y="0"/>
                    <a:pt x="1" y="84"/>
                    <a:pt x="1" y="167"/>
                  </a:cubicBezTo>
                  <a:lnTo>
                    <a:pt x="1" y="631"/>
                  </a:lnTo>
                  <a:cubicBezTo>
                    <a:pt x="1" y="715"/>
                    <a:pt x="84" y="798"/>
                    <a:pt x="168" y="798"/>
                  </a:cubicBezTo>
                  <a:cubicBezTo>
                    <a:pt x="263" y="798"/>
                    <a:pt x="334" y="715"/>
                    <a:pt x="334" y="631"/>
                  </a:cubicBezTo>
                  <a:lnTo>
                    <a:pt x="334" y="167"/>
                  </a:lnTo>
                  <a:cubicBezTo>
                    <a:pt x="334" y="84"/>
                    <a:pt x="263" y="0"/>
                    <a:pt x="168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2404;p68">
              <a:extLst>
                <a:ext uri="{FF2B5EF4-FFF2-40B4-BE49-F238E27FC236}">
                  <a16:creationId xmlns:a16="http://schemas.microsoft.com/office/drawing/2014/main" id="{01F33BE1-D2EE-3341-8759-7DBCBE589518}"/>
                </a:ext>
              </a:extLst>
            </p:cNvPr>
            <p:cNvSpPr/>
            <p:nvPr/>
          </p:nvSpPr>
          <p:spPr>
            <a:xfrm>
              <a:off x="1458309" y="2460582"/>
              <a:ext cx="18988" cy="23090"/>
            </a:xfrm>
            <a:custGeom>
              <a:avLst/>
              <a:gdLst/>
              <a:ahLst/>
              <a:cxnLst/>
              <a:rect l="l" t="t" r="r" b="b"/>
              <a:pathLst>
                <a:path w="597" h="726" extrusionOk="0">
                  <a:moveTo>
                    <a:pt x="190" y="1"/>
                  </a:moveTo>
                  <a:cubicBezTo>
                    <a:pt x="161" y="1"/>
                    <a:pt x="132" y="9"/>
                    <a:pt x="108" y="25"/>
                  </a:cubicBezTo>
                  <a:cubicBezTo>
                    <a:pt x="25" y="61"/>
                    <a:pt x="1" y="168"/>
                    <a:pt x="48" y="240"/>
                  </a:cubicBezTo>
                  <a:lnTo>
                    <a:pt x="275" y="644"/>
                  </a:lnTo>
                  <a:cubicBezTo>
                    <a:pt x="299" y="693"/>
                    <a:pt x="357" y="726"/>
                    <a:pt x="414" y="726"/>
                  </a:cubicBezTo>
                  <a:cubicBezTo>
                    <a:pt x="441" y="726"/>
                    <a:pt x="466" y="719"/>
                    <a:pt x="489" y="704"/>
                  </a:cubicBezTo>
                  <a:cubicBezTo>
                    <a:pt x="572" y="656"/>
                    <a:pt x="596" y="573"/>
                    <a:pt x="548" y="478"/>
                  </a:cubicBezTo>
                  <a:lnTo>
                    <a:pt x="322" y="85"/>
                  </a:lnTo>
                  <a:cubicBezTo>
                    <a:pt x="299" y="30"/>
                    <a:pt x="244" y="1"/>
                    <a:pt x="19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2405;p68">
              <a:extLst>
                <a:ext uri="{FF2B5EF4-FFF2-40B4-BE49-F238E27FC236}">
                  <a16:creationId xmlns:a16="http://schemas.microsoft.com/office/drawing/2014/main" id="{CAB0FF57-4768-AC42-AFCE-4159D9E2E91F}"/>
                </a:ext>
              </a:extLst>
            </p:cNvPr>
            <p:cNvSpPr/>
            <p:nvPr/>
          </p:nvSpPr>
          <p:spPr>
            <a:xfrm>
              <a:off x="1425741" y="2492768"/>
              <a:ext cx="25031" cy="17874"/>
            </a:xfrm>
            <a:custGeom>
              <a:avLst/>
              <a:gdLst/>
              <a:ahLst/>
              <a:cxnLst/>
              <a:rect l="l" t="t" r="r" b="b"/>
              <a:pathLst>
                <a:path w="787" h="562" extrusionOk="0">
                  <a:moveTo>
                    <a:pt x="181" y="1"/>
                  </a:moveTo>
                  <a:cubicBezTo>
                    <a:pt x="126" y="1"/>
                    <a:pt x="72" y="30"/>
                    <a:pt x="48" y="85"/>
                  </a:cubicBezTo>
                  <a:cubicBezTo>
                    <a:pt x="1" y="156"/>
                    <a:pt x="25" y="263"/>
                    <a:pt x="108" y="299"/>
                  </a:cubicBezTo>
                  <a:cubicBezTo>
                    <a:pt x="501" y="525"/>
                    <a:pt x="501" y="561"/>
                    <a:pt x="584" y="561"/>
                  </a:cubicBezTo>
                  <a:cubicBezTo>
                    <a:pt x="632" y="561"/>
                    <a:pt x="703" y="525"/>
                    <a:pt x="727" y="466"/>
                  </a:cubicBezTo>
                  <a:cubicBezTo>
                    <a:pt x="787" y="394"/>
                    <a:pt x="751" y="287"/>
                    <a:pt x="668" y="240"/>
                  </a:cubicBezTo>
                  <a:lnTo>
                    <a:pt x="263" y="25"/>
                  </a:lnTo>
                  <a:cubicBezTo>
                    <a:pt x="238" y="9"/>
                    <a:pt x="209" y="1"/>
                    <a:pt x="181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2406;p68">
              <a:extLst>
                <a:ext uri="{FF2B5EF4-FFF2-40B4-BE49-F238E27FC236}">
                  <a16:creationId xmlns:a16="http://schemas.microsoft.com/office/drawing/2014/main" id="{19A68D19-F2A7-6444-9DEB-E75D1BA6C98E}"/>
                </a:ext>
              </a:extLst>
            </p:cNvPr>
            <p:cNvSpPr/>
            <p:nvPr/>
          </p:nvSpPr>
          <p:spPr>
            <a:xfrm>
              <a:off x="1414768" y="2535959"/>
              <a:ext cx="25031" cy="10655"/>
            </a:xfrm>
            <a:custGeom>
              <a:avLst/>
              <a:gdLst/>
              <a:ahLst/>
              <a:cxnLst/>
              <a:rect l="l" t="t" r="r" b="b"/>
              <a:pathLst>
                <a:path w="787" h="335" extrusionOk="0">
                  <a:moveTo>
                    <a:pt x="167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34"/>
                    <a:pt x="167" y="334"/>
                  </a:cubicBezTo>
                  <a:lnTo>
                    <a:pt x="632" y="334"/>
                  </a:lnTo>
                  <a:cubicBezTo>
                    <a:pt x="715" y="334"/>
                    <a:pt x="786" y="251"/>
                    <a:pt x="786" y="167"/>
                  </a:cubicBezTo>
                  <a:cubicBezTo>
                    <a:pt x="786" y="72"/>
                    <a:pt x="715" y="1"/>
                    <a:pt x="632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2407;p68">
              <a:extLst>
                <a:ext uri="{FF2B5EF4-FFF2-40B4-BE49-F238E27FC236}">
                  <a16:creationId xmlns:a16="http://schemas.microsoft.com/office/drawing/2014/main" id="{5BC13457-5125-A24F-AEDD-117B54646969}"/>
                </a:ext>
              </a:extLst>
            </p:cNvPr>
            <p:cNvSpPr/>
            <p:nvPr/>
          </p:nvSpPr>
          <p:spPr>
            <a:xfrm>
              <a:off x="1573825" y="2537104"/>
              <a:ext cx="24999" cy="10241"/>
            </a:xfrm>
            <a:custGeom>
              <a:avLst/>
              <a:gdLst/>
              <a:ahLst/>
              <a:cxnLst/>
              <a:rect l="l" t="t" r="r" b="b"/>
              <a:pathLst>
                <a:path w="786" h="322" extrusionOk="0">
                  <a:moveTo>
                    <a:pt x="167" y="0"/>
                  </a:moveTo>
                  <a:cubicBezTo>
                    <a:pt x="72" y="0"/>
                    <a:pt x="0" y="72"/>
                    <a:pt x="0" y="155"/>
                  </a:cubicBezTo>
                  <a:cubicBezTo>
                    <a:pt x="0" y="251"/>
                    <a:pt x="72" y="322"/>
                    <a:pt x="167" y="322"/>
                  </a:cubicBezTo>
                  <a:lnTo>
                    <a:pt x="631" y="322"/>
                  </a:lnTo>
                  <a:cubicBezTo>
                    <a:pt x="715" y="322"/>
                    <a:pt x="786" y="251"/>
                    <a:pt x="786" y="155"/>
                  </a:cubicBezTo>
                  <a:cubicBezTo>
                    <a:pt x="786" y="72"/>
                    <a:pt x="715" y="0"/>
                    <a:pt x="631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2408;p68">
              <a:extLst>
                <a:ext uri="{FF2B5EF4-FFF2-40B4-BE49-F238E27FC236}">
                  <a16:creationId xmlns:a16="http://schemas.microsoft.com/office/drawing/2014/main" id="{46E7BCAE-6286-DF4C-8BCD-5E3BE9E62573}"/>
                </a:ext>
              </a:extLst>
            </p:cNvPr>
            <p:cNvSpPr/>
            <p:nvPr/>
          </p:nvSpPr>
          <p:spPr>
            <a:xfrm>
              <a:off x="1563965" y="2493627"/>
              <a:ext cx="24649" cy="17525"/>
            </a:xfrm>
            <a:custGeom>
              <a:avLst/>
              <a:gdLst/>
              <a:ahLst/>
              <a:cxnLst/>
              <a:rect l="l" t="t" r="r" b="b"/>
              <a:pathLst>
                <a:path w="775" h="551" extrusionOk="0">
                  <a:moveTo>
                    <a:pt x="576" y="0"/>
                  </a:moveTo>
                  <a:cubicBezTo>
                    <a:pt x="549" y="0"/>
                    <a:pt x="523" y="7"/>
                    <a:pt x="501" y="22"/>
                  </a:cubicBezTo>
                  <a:lnTo>
                    <a:pt x="108" y="248"/>
                  </a:lnTo>
                  <a:cubicBezTo>
                    <a:pt x="24" y="296"/>
                    <a:pt x="1" y="391"/>
                    <a:pt x="48" y="475"/>
                  </a:cubicBezTo>
                  <a:cubicBezTo>
                    <a:pt x="73" y="524"/>
                    <a:pt x="132" y="550"/>
                    <a:pt x="189" y="550"/>
                  </a:cubicBezTo>
                  <a:cubicBezTo>
                    <a:pt x="215" y="550"/>
                    <a:pt x="240" y="545"/>
                    <a:pt x="263" y="534"/>
                  </a:cubicBezTo>
                  <a:lnTo>
                    <a:pt x="667" y="308"/>
                  </a:lnTo>
                  <a:cubicBezTo>
                    <a:pt x="739" y="260"/>
                    <a:pt x="774" y="153"/>
                    <a:pt x="727" y="82"/>
                  </a:cubicBezTo>
                  <a:cubicBezTo>
                    <a:pt x="694" y="33"/>
                    <a:pt x="633" y="0"/>
                    <a:pt x="576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2409;p68">
              <a:extLst>
                <a:ext uri="{FF2B5EF4-FFF2-40B4-BE49-F238E27FC236}">
                  <a16:creationId xmlns:a16="http://schemas.microsoft.com/office/drawing/2014/main" id="{42ABF286-9F30-114B-BD4F-C87E55C8BD92}"/>
                </a:ext>
              </a:extLst>
            </p:cNvPr>
            <p:cNvSpPr/>
            <p:nvPr/>
          </p:nvSpPr>
          <p:spPr>
            <a:xfrm>
              <a:off x="1537853" y="2461440"/>
              <a:ext cx="18956" cy="23090"/>
            </a:xfrm>
            <a:custGeom>
              <a:avLst/>
              <a:gdLst/>
              <a:ahLst/>
              <a:cxnLst/>
              <a:rect l="l" t="t" r="r" b="b"/>
              <a:pathLst>
                <a:path w="596" h="726" extrusionOk="0">
                  <a:moveTo>
                    <a:pt x="414" y="0"/>
                  </a:moveTo>
                  <a:cubicBezTo>
                    <a:pt x="357" y="0"/>
                    <a:pt x="298" y="33"/>
                    <a:pt x="274" y="82"/>
                  </a:cubicBezTo>
                  <a:lnTo>
                    <a:pt x="48" y="486"/>
                  </a:lnTo>
                  <a:cubicBezTo>
                    <a:pt x="0" y="558"/>
                    <a:pt x="36" y="665"/>
                    <a:pt x="107" y="701"/>
                  </a:cubicBezTo>
                  <a:cubicBezTo>
                    <a:pt x="132" y="718"/>
                    <a:pt x="162" y="725"/>
                    <a:pt x="192" y="725"/>
                  </a:cubicBezTo>
                  <a:cubicBezTo>
                    <a:pt x="247" y="725"/>
                    <a:pt x="303" y="699"/>
                    <a:pt x="333" y="653"/>
                  </a:cubicBezTo>
                  <a:lnTo>
                    <a:pt x="548" y="248"/>
                  </a:lnTo>
                  <a:cubicBezTo>
                    <a:pt x="595" y="177"/>
                    <a:pt x="572" y="70"/>
                    <a:pt x="488" y="22"/>
                  </a:cubicBezTo>
                  <a:cubicBezTo>
                    <a:pt x="466" y="7"/>
                    <a:pt x="440" y="0"/>
                    <a:pt x="414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" name="Google Shape;9876;p64">
            <a:extLst>
              <a:ext uri="{FF2B5EF4-FFF2-40B4-BE49-F238E27FC236}">
                <a16:creationId xmlns:a16="http://schemas.microsoft.com/office/drawing/2014/main" id="{CCFB1C60-6450-A749-B27F-451854D9F1D4}"/>
              </a:ext>
            </a:extLst>
          </p:cNvPr>
          <p:cNvSpPr/>
          <p:nvPr/>
        </p:nvSpPr>
        <p:spPr>
          <a:xfrm>
            <a:off x="1655850" y="5170448"/>
            <a:ext cx="598798" cy="570725"/>
          </a:xfrm>
          <a:custGeom>
            <a:avLst/>
            <a:gdLst/>
            <a:ahLst/>
            <a:cxnLst/>
            <a:rect l="l" t="t" r="r" b="b"/>
            <a:pathLst>
              <a:path w="11348" h="10816" extrusionOk="0">
                <a:moveTo>
                  <a:pt x="6027" y="0"/>
                </a:moveTo>
                <a:cubicBezTo>
                  <a:pt x="5700" y="0"/>
                  <a:pt x="5448" y="70"/>
                  <a:pt x="5430" y="76"/>
                </a:cubicBezTo>
                <a:cubicBezTo>
                  <a:pt x="5358" y="112"/>
                  <a:pt x="5299" y="172"/>
                  <a:pt x="5299" y="255"/>
                </a:cubicBezTo>
                <a:lnTo>
                  <a:pt x="5299" y="2731"/>
                </a:lnTo>
                <a:lnTo>
                  <a:pt x="3501" y="5017"/>
                </a:lnTo>
                <a:cubicBezTo>
                  <a:pt x="3441" y="4767"/>
                  <a:pt x="3215" y="4577"/>
                  <a:pt x="2929" y="4577"/>
                </a:cubicBezTo>
                <a:lnTo>
                  <a:pt x="584" y="4577"/>
                </a:lnTo>
                <a:cubicBezTo>
                  <a:pt x="274" y="4577"/>
                  <a:pt x="1" y="4827"/>
                  <a:pt x="1" y="5160"/>
                </a:cubicBezTo>
                <a:lnTo>
                  <a:pt x="1" y="5732"/>
                </a:lnTo>
                <a:cubicBezTo>
                  <a:pt x="1" y="5839"/>
                  <a:pt x="96" y="5910"/>
                  <a:pt x="179" y="5910"/>
                </a:cubicBezTo>
                <a:cubicBezTo>
                  <a:pt x="274" y="5910"/>
                  <a:pt x="358" y="5827"/>
                  <a:pt x="358" y="5732"/>
                </a:cubicBezTo>
                <a:lnTo>
                  <a:pt x="358" y="5160"/>
                </a:lnTo>
                <a:cubicBezTo>
                  <a:pt x="358" y="5041"/>
                  <a:pt x="453" y="4946"/>
                  <a:pt x="572" y="4946"/>
                </a:cubicBezTo>
                <a:lnTo>
                  <a:pt x="2918" y="4946"/>
                </a:lnTo>
                <a:cubicBezTo>
                  <a:pt x="3037" y="4946"/>
                  <a:pt x="3132" y="5041"/>
                  <a:pt x="3132" y="5160"/>
                </a:cubicBezTo>
                <a:lnTo>
                  <a:pt x="3132" y="10232"/>
                </a:lnTo>
                <a:cubicBezTo>
                  <a:pt x="3132" y="10351"/>
                  <a:pt x="3037" y="10435"/>
                  <a:pt x="2918" y="10435"/>
                </a:cubicBezTo>
                <a:lnTo>
                  <a:pt x="572" y="10435"/>
                </a:lnTo>
                <a:cubicBezTo>
                  <a:pt x="453" y="10435"/>
                  <a:pt x="358" y="10351"/>
                  <a:pt x="358" y="10232"/>
                </a:cubicBezTo>
                <a:lnTo>
                  <a:pt x="358" y="6506"/>
                </a:lnTo>
                <a:cubicBezTo>
                  <a:pt x="358" y="6410"/>
                  <a:pt x="274" y="6327"/>
                  <a:pt x="179" y="6327"/>
                </a:cubicBezTo>
                <a:cubicBezTo>
                  <a:pt x="72" y="6327"/>
                  <a:pt x="1" y="6422"/>
                  <a:pt x="1" y="6506"/>
                </a:cubicBezTo>
                <a:lnTo>
                  <a:pt x="1" y="10232"/>
                </a:lnTo>
                <a:cubicBezTo>
                  <a:pt x="1" y="10542"/>
                  <a:pt x="251" y="10816"/>
                  <a:pt x="584" y="10816"/>
                </a:cubicBezTo>
                <a:lnTo>
                  <a:pt x="2929" y="10816"/>
                </a:lnTo>
                <a:cubicBezTo>
                  <a:pt x="3251" y="10816"/>
                  <a:pt x="3513" y="10554"/>
                  <a:pt x="3513" y="10232"/>
                </a:cubicBezTo>
                <a:lnTo>
                  <a:pt x="3513" y="9744"/>
                </a:lnTo>
                <a:lnTo>
                  <a:pt x="4418" y="10185"/>
                </a:lnTo>
                <a:cubicBezTo>
                  <a:pt x="4453" y="10197"/>
                  <a:pt x="4477" y="10197"/>
                  <a:pt x="4513" y="10197"/>
                </a:cubicBezTo>
                <a:lnTo>
                  <a:pt x="8025" y="10197"/>
                </a:lnTo>
                <a:cubicBezTo>
                  <a:pt x="8132" y="10197"/>
                  <a:pt x="8204" y="10113"/>
                  <a:pt x="8204" y="10018"/>
                </a:cubicBezTo>
                <a:cubicBezTo>
                  <a:pt x="8204" y="9923"/>
                  <a:pt x="8109" y="9839"/>
                  <a:pt x="8025" y="9839"/>
                </a:cubicBezTo>
                <a:lnTo>
                  <a:pt x="4561" y="9839"/>
                </a:lnTo>
                <a:lnTo>
                  <a:pt x="3525" y="9327"/>
                </a:lnTo>
                <a:lnTo>
                  <a:pt x="3525" y="5589"/>
                </a:lnTo>
                <a:lnTo>
                  <a:pt x="5644" y="2910"/>
                </a:lnTo>
                <a:cubicBezTo>
                  <a:pt x="5668" y="2874"/>
                  <a:pt x="5692" y="2839"/>
                  <a:pt x="5692" y="2791"/>
                </a:cubicBezTo>
                <a:lnTo>
                  <a:pt x="5692" y="398"/>
                </a:lnTo>
                <a:cubicBezTo>
                  <a:pt x="5787" y="379"/>
                  <a:pt x="5924" y="358"/>
                  <a:pt x="6080" y="358"/>
                </a:cubicBezTo>
                <a:cubicBezTo>
                  <a:pt x="6313" y="358"/>
                  <a:pt x="6587" y="405"/>
                  <a:pt x="6823" y="576"/>
                </a:cubicBezTo>
                <a:cubicBezTo>
                  <a:pt x="7132" y="791"/>
                  <a:pt x="7275" y="1207"/>
                  <a:pt x="7275" y="1803"/>
                </a:cubicBezTo>
                <a:lnTo>
                  <a:pt x="7275" y="3755"/>
                </a:lnTo>
                <a:cubicBezTo>
                  <a:pt x="7275" y="3862"/>
                  <a:pt x="7370" y="3934"/>
                  <a:pt x="7454" y="3934"/>
                </a:cubicBezTo>
                <a:lnTo>
                  <a:pt x="10395" y="3934"/>
                </a:lnTo>
                <a:cubicBezTo>
                  <a:pt x="10716" y="3934"/>
                  <a:pt x="10990" y="4208"/>
                  <a:pt x="10990" y="4529"/>
                </a:cubicBezTo>
                <a:cubicBezTo>
                  <a:pt x="10990" y="4863"/>
                  <a:pt x="10716" y="5125"/>
                  <a:pt x="10395" y="5125"/>
                </a:cubicBezTo>
                <a:lnTo>
                  <a:pt x="8823" y="5125"/>
                </a:lnTo>
                <a:cubicBezTo>
                  <a:pt x="8728" y="5125"/>
                  <a:pt x="8644" y="5220"/>
                  <a:pt x="8644" y="5303"/>
                </a:cubicBezTo>
                <a:cubicBezTo>
                  <a:pt x="8644" y="5410"/>
                  <a:pt x="8740" y="5482"/>
                  <a:pt x="8823" y="5482"/>
                </a:cubicBezTo>
                <a:lnTo>
                  <a:pt x="10228" y="5482"/>
                </a:lnTo>
                <a:cubicBezTo>
                  <a:pt x="10538" y="5494"/>
                  <a:pt x="10788" y="5767"/>
                  <a:pt x="10788" y="6077"/>
                </a:cubicBezTo>
                <a:cubicBezTo>
                  <a:pt x="10788" y="6399"/>
                  <a:pt x="10526" y="6672"/>
                  <a:pt x="10192" y="6672"/>
                </a:cubicBezTo>
                <a:lnTo>
                  <a:pt x="8823" y="6672"/>
                </a:lnTo>
                <a:cubicBezTo>
                  <a:pt x="8728" y="6672"/>
                  <a:pt x="8644" y="6768"/>
                  <a:pt x="8644" y="6851"/>
                </a:cubicBezTo>
                <a:cubicBezTo>
                  <a:pt x="8644" y="6958"/>
                  <a:pt x="8740" y="7030"/>
                  <a:pt x="8823" y="7030"/>
                </a:cubicBezTo>
                <a:lnTo>
                  <a:pt x="10073" y="7030"/>
                </a:lnTo>
                <a:cubicBezTo>
                  <a:pt x="10371" y="7053"/>
                  <a:pt x="10597" y="7327"/>
                  <a:pt x="10597" y="7625"/>
                </a:cubicBezTo>
                <a:cubicBezTo>
                  <a:pt x="10597" y="7946"/>
                  <a:pt x="10335" y="8220"/>
                  <a:pt x="10002" y="8220"/>
                </a:cubicBezTo>
                <a:lnTo>
                  <a:pt x="8823" y="8220"/>
                </a:lnTo>
                <a:cubicBezTo>
                  <a:pt x="8728" y="8220"/>
                  <a:pt x="8644" y="8315"/>
                  <a:pt x="8644" y="8399"/>
                </a:cubicBezTo>
                <a:cubicBezTo>
                  <a:pt x="8644" y="8506"/>
                  <a:pt x="8740" y="8577"/>
                  <a:pt x="8823" y="8577"/>
                </a:cubicBezTo>
                <a:lnTo>
                  <a:pt x="9883" y="8577"/>
                </a:lnTo>
                <a:cubicBezTo>
                  <a:pt x="9895" y="8577"/>
                  <a:pt x="9918" y="8589"/>
                  <a:pt x="9918" y="8589"/>
                </a:cubicBezTo>
                <a:cubicBezTo>
                  <a:pt x="10192" y="8649"/>
                  <a:pt x="10407" y="8887"/>
                  <a:pt x="10407" y="9185"/>
                </a:cubicBezTo>
                <a:cubicBezTo>
                  <a:pt x="10407" y="9518"/>
                  <a:pt x="10133" y="9780"/>
                  <a:pt x="9811" y="9780"/>
                </a:cubicBezTo>
                <a:lnTo>
                  <a:pt x="8823" y="9780"/>
                </a:lnTo>
                <a:cubicBezTo>
                  <a:pt x="8728" y="9780"/>
                  <a:pt x="8644" y="9875"/>
                  <a:pt x="8644" y="9958"/>
                </a:cubicBezTo>
                <a:cubicBezTo>
                  <a:pt x="8644" y="10066"/>
                  <a:pt x="8740" y="10137"/>
                  <a:pt x="8823" y="10137"/>
                </a:cubicBezTo>
                <a:lnTo>
                  <a:pt x="9811" y="10137"/>
                </a:lnTo>
                <a:cubicBezTo>
                  <a:pt x="10347" y="10137"/>
                  <a:pt x="10776" y="9708"/>
                  <a:pt x="10776" y="9173"/>
                </a:cubicBezTo>
                <a:cubicBezTo>
                  <a:pt x="10776" y="8887"/>
                  <a:pt x="10657" y="8637"/>
                  <a:pt x="10466" y="8458"/>
                </a:cubicBezTo>
                <a:cubicBezTo>
                  <a:pt x="10764" y="8292"/>
                  <a:pt x="10966" y="7982"/>
                  <a:pt x="10966" y="7613"/>
                </a:cubicBezTo>
                <a:cubicBezTo>
                  <a:pt x="10966" y="7327"/>
                  <a:pt x="10847" y="7077"/>
                  <a:pt x="10657" y="6899"/>
                </a:cubicBezTo>
                <a:cubicBezTo>
                  <a:pt x="10954" y="6803"/>
                  <a:pt x="11145" y="6482"/>
                  <a:pt x="11145" y="6113"/>
                </a:cubicBezTo>
                <a:cubicBezTo>
                  <a:pt x="11145" y="5827"/>
                  <a:pt x="11026" y="5577"/>
                  <a:pt x="10835" y="5398"/>
                </a:cubicBezTo>
                <a:cubicBezTo>
                  <a:pt x="11133" y="5232"/>
                  <a:pt x="11347" y="4922"/>
                  <a:pt x="11347" y="4541"/>
                </a:cubicBezTo>
                <a:cubicBezTo>
                  <a:pt x="11347" y="4005"/>
                  <a:pt x="10907" y="3577"/>
                  <a:pt x="10371" y="3577"/>
                </a:cubicBezTo>
                <a:lnTo>
                  <a:pt x="7621" y="3577"/>
                </a:lnTo>
                <a:lnTo>
                  <a:pt x="7621" y="1827"/>
                </a:lnTo>
                <a:cubicBezTo>
                  <a:pt x="7621" y="1112"/>
                  <a:pt x="7418" y="588"/>
                  <a:pt x="7013" y="291"/>
                </a:cubicBezTo>
                <a:cubicBezTo>
                  <a:pt x="6703" y="61"/>
                  <a:pt x="6332" y="0"/>
                  <a:pt x="6027" y="0"/>
                </a:cubicBezTo>
                <a:close/>
              </a:path>
            </a:pathLst>
          </a:custGeom>
          <a:solidFill>
            <a:srgbClr val="657E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506;p65">
            <a:extLst>
              <a:ext uri="{FF2B5EF4-FFF2-40B4-BE49-F238E27FC236}">
                <a16:creationId xmlns:a16="http://schemas.microsoft.com/office/drawing/2014/main" id="{35DE2B5E-62BB-6C49-BAAE-359EE0D9188A}"/>
              </a:ext>
            </a:extLst>
          </p:cNvPr>
          <p:cNvSpPr/>
          <p:nvPr/>
        </p:nvSpPr>
        <p:spPr>
          <a:xfrm>
            <a:off x="6793037" y="4114583"/>
            <a:ext cx="507823" cy="504947"/>
          </a:xfrm>
          <a:custGeom>
            <a:avLst/>
            <a:gdLst/>
            <a:ahLst/>
            <a:cxnLst/>
            <a:rect l="l" t="t" r="r" b="b"/>
            <a:pathLst>
              <a:path w="11478" h="11413" extrusionOk="0">
                <a:moveTo>
                  <a:pt x="1401" y="515"/>
                </a:moveTo>
                <a:cubicBezTo>
                  <a:pt x="1616" y="515"/>
                  <a:pt x="1834" y="595"/>
                  <a:pt x="2000" y="756"/>
                </a:cubicBezTo>
                <a:lnTo>
                  <a:pt x="2548" y="1304"/>
                </a:lnTo>
                <a:lnTo>
                  <a:pt x="1358" y="2494"/>
                </a:lnTo>
                <a:lnTo>
                  <a:pt x="810" y="1947"/>
                </a:lnTo>
                <a:cubicBezTo>
                  <a:pt x="476" y="1625"/>
                  <a:pt x="476" y="1078"/>
                  <a:pt x="810" y="756"/>
                </a:cubicBezTo>
                <a:cubicBezTo>
                  <a:pt x="971" y="595"/>
                  <a:pt x="1185" y="515"/>
                  <a:pt x="1401" y="515"/>
                </a:cubicBezTo>
                <a:close/>
                <a:moveTo>
                  <a:pt x="2798" y="1566"/>
                </a:moveTo>
                <a:lnTo>
                  <a:pt x="3251" y="2006"/>
                </a:lnTo>
                <a:lnTo>
                  <a:pt x="2655" y="2602"/>
                </a:lnTo>
                <a:lnTo>
                  <a:pt x="2060" y="3197"/>
                </a:lnTo>
                <a:lnTo>
                  <a:pt x="1608" y="2756"/>
                </a:lnTo>
                <a:lnTo>
                  <a:pt x="2798" y="1566"/>
                </a:lnTo>
                <a:close/>
                <a:moveTo>
                  <a:pt x="10132" y="9031"/>
                </a:moveTo>
                <a:lnTo>
                  <a:pt x="10811" y="10757"/>
                </a:lnTo>
                <a:lnTo>
                  <a:pt x="9085" y="10091"/>
                </a:lnTo>
                <a:lnTo>
                  <a:pt x="10132" y="9031"/>
                </a:lnTo>
                <a:close/>
                <a:moveTo>
                  <a:pt x="4036" y="5685"/>
                </a:moveTo>
                <a:lnTo>
                  <a:pt x="5763" y="7412"/>
                </a:lnTo>
                <a:lnTo>
                  <a:pt x="5418" y="7757"/>
                </a:lnTo>
                <a:lnTo>
                  <a:pt x="5001" y="7340"/>
                </a:lnTo>
                <a:cubicBezTo>
                  <a:pt x="4965" y="7299"/>
                  <a:pt x="4920" y="7278"/>
                  <a:pt x="4876" y="7278"/>
                </a:cubicBezTo>
                <a:cubicBezTo>
                  <a:pt x="4831" y="7278"/>
                  <a:pt x="4787" y="7299"/>
                  <a:pt x="4751" y="7340"/>
                </a:cubicBezTo>
                <a:cubicBezTo>
                  <a:pt x="4679" y="7412"/>
                  <a:pt x="4679" y="7519"/>
                  <a:pt x="4751" y="7590"/>
                </a:cubicBezTo>
                <a:lnTo>
                  <a:pt x="5168" y="8007"/>
                </a:lnTo>
                <a:lnTo>
                  <a:pt x="4763" y="8412"/>
                </a:lnTo>
                <a:lnTo>
                  <a:pt x="3822" y="7471"/>
                </a:lnTo>
                <a:cubicBezTo>
                  <a:pt x="3786" y="7436"/>
                  <a:pt x="3742" y="7418"/>
                  <a:pt x="3697" y="7418"/>
                </a:cubicBezTo>
                <a:cubicBezTo>
                  <a:pt x="3652" y="7418"/>
                  <a:pt x="3608" y="7436"/>
                  <a:pt x="3572" y="7471"/>
                </a:cubicBezTo>
                <a:cubicBezTo>
                  <a:pt x="3501" y="7543"/>
                  <a:pt x="3501" y="7650"/>
                  <a:pt x="3572" y="7721"/>
                </a:cubicBezTo>
                <a:lnTo>
                  <a:pt x="4513" y="8662"/>
                </a:lnTo>
                <a:lnTo>
                  <a:pt x="4108" y="9067"/>
                </a:lnTo>
                <a:lnTo>
                  <a:pt x="3691" y="8638"/>
                </a:lnTo>
                <a:cubicBezTo>
                  <a:pt x="3655" y="8602"/>
                  <a:pt x="3611" y="8584"/>
                  <a:pt x="3566" y="8584"/>
                </a:cubicBezTo>
                <a:cubicBezTo>
                  <a:pt x="3521" y="8584"/>
                  <a:pt x="3477" y="8602"/>
                  <a:pt x="3441" y="8638"/>
                </a:cubicBezTo>
                <a:cubicBezTo>
                  <a:pt x="3358" y="8721"/>
                  <a:pt x="3358" y="8817"/>
                  <a:pt x="3441" y="8900"/>
                </a:cubicBezTo>
                <a:lnTo>
                  <a:pt x="3858" y="9317"/>
                </a:lnTo>
                <a:lnTo>
                  <a:pt x="3453" y="9710"/>
                </a:lnTo>
                <a:lnTo>
                  <a:pt x="3036" y="9293"/>
                </a:lnTo>
                <a:cubicBezTo>
                  <a:pt x="3001" y="9257"/>
                  <a:pt x="2956" y="9239"/>
                  <a:pt x="2911" y="9239"/>
                </a:cubicBezTo>
                <a:cubicBezTo>
                  <a:pt x="2867" y="9239"/>
                  <a:pt x="2822" y="9257"/>
                  <a:pt x="2786" y="9293"/>
                </a:cubicBezTo>
                <a:cubicBezTo>
                  <a:pt x="2703" y="9376"/>
                  <a:pt x="2703" y="9471"/>
                  <a:pt x="2786" y="9555"/>
                </a:cubicBezTo>
                <a:lnTo>
                  <a:pt x="3203" y="9972"/>
                </a:lnTo>
                <a:lnTo>
                  <a:pt x="2798" y="10364"/>
                </a:lnTo>
                <a:lnTo>
                  <a:pt x="1858" y="9436"/>
                </a:lnTo>
                <a:cubicBezTo>
                  <a:pt x="1822" y="9394"/>
                  <a:pt x="1777" y="9373"/>
                  <a:pt x="1733" y="9373"/>
                </a:cubicBezTo>
                <a:cubicBezTo>
                  <a:pt x="1688" y="9373"/>
                  <a:pt x="1643" y="9394"/>
                  <a:pt x="1608" y="9436"/>
                </a:cubicBezTo>
                <a:cubicBezTo>
                  <a:pt x="1536" y="9507"/>
                  <a:pt x="1536" y="9614"/>
                  <a:pt x="1608" y="9686"/>
                </a:cubicBezTo>
                <a:lnTo>
                  <a:pt x="2548" y="10626"/>
                </a:lnTo>
                <a:lnTo>
                  <a:pt x="2191" y="10984"/>
                </a:lnTo>
                <a:cubicBezTo>
                  <a:pt x="2155" y="11007"/>
                  <a:pt x="2096" y="11043"/>
                  <a:pt x="2048" y="11043"/>
                </a:cubicBezTo>
                <a:cubicBezTo>
                  <a:pt x="2012" y="11043"/>
                  <a:pt x="1953" y="11019"/>
                  <a:pt x="1917" y="10984"/>
                </a:cubicBezTo>
                <a:lnTo>
                  <a:pt x="465" y="9519"/>
                </a:lnTo>
                <a:cubicBezTo>
                  <a:pt x="381" y="9448"/>
                  <a:pt x="381" y="9329"/>
                  <a:pt x="465" y="9257"/>
                </a:cubicBezTo>
                <a:lnTo>
                  <a:pt x="4036" y="5685"/>
                </a:lnTo>
                <a:close/>
                <a:moveTo>
                  <a:pt x="9428" y="0"/>
                </a:moveTo>
                <a:cubicBezTo>
                  <a:pt x="9290" y="0"/>
                  <a:pt x="9150" y="54"/>
                  <a:pt x="9037" y="161"/>
                </a:cubicBezTo>
                <a:lnTo>
                  <a:pt x="6299" y="2899"/>
                </a:lnTo>
                <a:cubicBezTo>
                  <a:pt x="6227" y="2971"/>
                  <a:pt x="6227" y="3078"/>
                  <a:pt x="6299" y="3149"/>
                </a:cubicBezTo>
                <a:cubicBezTo>
                  <a:pt x="6334" y="3185"/>
                  <a:pt x="6379" y="3203"/>
                  <a:pt x="6424" y="3203"/>
                </a:cubicBezTo>
                <a:cubicBezTo>
                  <a:pt x="6468" y="3203"/>
                  <a:pt x="6513" y="3185"/>
                  <a:pt x="6549" y="3149"/>
                </a:cubicBezTo>
                <a:lnTo>
                  <a:pt x="9287" y="411"/>
                </a:lnTo>
                <a:cubicBezTo>
                  <a:pt x="9323" y="387"/>
                  <a:pt x="9382" y="351"/>
                  <a:pt x="9418" y="351"/>
                </a:cubicBezTo>
                <a:cubicBezTo>
                  <a:pt x="9466" y="351"/>
                  <a:pt x="9525" y="363"/>
                  <a:pt x="9561" y="411"/>
                </a:cubicBezTo>
                <a:lnTo>
                  <a:pt x="11013" y="1875"/>
                </a:lnTo>
                <a:cubicBezTo>
                  <a:pt x="11049" y="1899"/>
                  <a:pt x="11073" y="1959"/>
                  <a:pt x="11073" y="2006"/>
                </a:cubicBezTo>
                <a:cubicBezTo>
                  <a:pt x="11073" y="2054"/>
                  <a:pt x="11061" y="2113"/>
                  <a:pt x="11013" y="2137"/>
                </a:cubicBezTo>
                <a:lnTo>
                  <a:pt x="10656" y="2494"/>
                </a:lnTo>
                <a:lnTo>
                  <a:pt x="9716" y="1554"/>
                </a:lnTo>
                <a:cubicBezTo>
                  <a:pt x="9680" y="1518"/>
                  <a:pt x="9635" y="1500"/>
                  <a:pt x="9591" y="1500"/>
                </a:cubicBezTo>
                <a:cubicBezTo>
                  <a:pt x="9546" y="1500"/>
                  <a:pt x="9501" y="1518"/>
                  <a:pt x="9466" y="1554"/>
                </a:cubicBezTo>
                <a:cubicBezTo>
                  <a:pt x="9394" y="1637"/>
                  <a:pt x="9394" y="1732"/>
                  <a:pt x="9466" y="1816"/>
                </a:cubicBezTo>
                <a:lnTo>
                  <a:pt x="10406" y="2744"/>
                </a:lnTo>
                <a:lnTo>
                  <a:pt x="10001" y="3149"/>
                </a:lnTo>
                <a:lnTo>
                  <a:pt x="9585" y="2733"/>
                </a:lnTo>
                <a:cubicBezTo>
                  <a:pt x="9549" y="2697"/>
                  <a:pt x="9504" y="2679"/>
                  <a:pt x="9460" y="2679"/>
                </a:cubicBezTo>
                <a:cubicBezTo>
                  <a:pt x="9415" y="2679"/>
                  <a:pt x="9370" y="2697"/>
                  <a:pt x="9335" y="2733"/>
                </a:cubicBezTo>
                <a:cubicBezTo>
                  <a:pt x="9263" y="2804"/>
                  <a:pt x="9263" y="2911"/>
                  <a:pt x="9335" y="2983"/>
                </a:cubicBezTo>
                <a:lnTo>
                  <a:pt x="9751" y="3399"/>
                </a:lnTo>
                <a:lnTo>
                  <a:pt x="9347" y="3804"/>
                </a:lnTo>
                <a:lnTo>
                  <a:pt x="8930" y="3387"/>
                </a:lnTo>
                <a:cubicBezTo>
                  <a:pt x="8894" y="3352"/>
                  <a:pt x="8850" y="3334"/>
                  <a:pt x="8805" y="3334"/>
                </a:cubicBezTo>
                <a:cubicBezTo>
                  <a:pt x="8760" y="3334"/>
                  <a:pt x="8716" y="3352"/>
                  <a:pt x="8680" y="3387"/>
                </a:cubicBezTo>
                <a:cubicBezTo>
                  <a:pt x="8597" y="3459"/>
                  <a:pt x="8597" y="3566"/>
                  <a:pt x="8680" y="3637"/>
                </a:cubicBezTo>
                <a:lnTo>
                  <a:pt x="9097" y="4054"/>
                </a:lnTo>
                <a:lnTo>
                  <a:pt x="8692" y="4459"/>
                </a:lnTo>
                <a:lnTo>
                  <a:pt x="7751" y="3518"/>
                </a:lnTo>
                <a:cubicBezTo>
                  <a:pt x="7715" y="3483"/>
                  <a:pt x="7671" y="3465"/>
                  <a:pt x="7626" y="3465"/>
                </a:cubicBezTo>
                <a:cubicBezTo>
                  <a:pt x="7581" y="3465"/>
                  <a:pt x="7537" y="3483"/>
                  <a:pt x="7501" y="3518"/>
                </a:cubicBezTo>
                <a:cubicBezTo>
                  <a:pt x="7430" y="3602"/>
                  <a:pt x="7430" y="3697"/>
                  <a:pt x="7501" y="3780"/>
                </a:cubicBezTo>
                <a:lnTo>
                  <a:pt x="8442" y="4709"/>
                </a:lnTo>
                <a:lnTo>
                  <a:pt x="8037" y="5114"/>
                </a:lnTo>
                <a:lnTo>
                  <a:pt x="7620" y="4697"/>
                </a:lnTo>
                <a:cubicBezTo>
                  <a:pt x="7584" y="4661"/>
                  <a:pt x="7540" y="4644"/>
                  <a:pt x="7495" y="4644"/>
                </a:cubicBezTo>
                <a:cubicBezTo>
                  <a:pt x="7451" y="4644"/>
                  <a:pt x="7406" y="4661"/>
                  <a:pt x="7370" y="4697"/>
                </a:cubicBezTo>
                <a:cubicBezTo>
                  <a:pt x="7287" y="4769"/>
                  <a:pt x="7287" y="4876"/>
                  <a:pt x="7370" y="4947"/>
                </a:cubicBezTo>
                <a:lnTo>
                  <a:pt x="7787" y="5364"/>
                </a:lnTo>
                <a:lnTo>
                  <a:pt x="7442" y="5709"/>
                </a:lnTo>
                <a:lnTo>
                  <a:pt x="5715" y="3983"/>
                </a:lnTo>
                <a:lnTo>
                  <a:pt x="6037" y="3661"/>
                </a:lnTo>
                <a:cubicBezTo>
                  <a:pt x="6120" y="3578"/>
                  <a:pt x="6120" y="3483"/>
                  <a:pt x="6037" y="3399"/>
                </a:cubicBezTo>
                <a:cubicBezTo>
                  <a:pt x="6001" y="3364"/>
                  <a:pt x="5956" y="3346"/>
                  <a:pt x="5912" y="3346"/>
                </a:cubicBezTo>
                <a:cubicBezTo>
                  <a:pt x="5867" y="3346"/>
                  <a:pt x="5822" y="3364"/>
                  <a:pt x="5787" y="3399"/>
                </a:cubicBezTo>
                <a:lnTo>
                  <a:pt x="5465" y="3733"/>
                </a:lnTo>
                <a:lnTo>
                  <a:pt x="2239" y="506"/>
                </a:lnTo>
                <a:cubicBezTo>
                  <a:pt x="2012" y="280"/>
                  <a:pt x="1715" y="161"/>
                  <a:pt x="1381" y="161"/>
                </a:cubicBezTo>
                <a:cubicBezTo>
                  <a:pt x="1072" y="161"/>
                  <a:pt x="762" y="280"/>
                  <a:pt x="536" y="506"/>
                </a:cubicBezTo>
                <a:cubicBezTo>
                  <a:pt x="310" y="732"/>
                  <a:pt x="191" y="1030"/>
                  <a:pt x="191" y="1351"/>
                </a:cubicBezTo>
                <a:cubicBezTo>
                  <a:pt x="191" y="1661"/>
                  <a:pt x="310" y="1971"/>
                  <a:pt x="536" y="2197"/>
                </a:cubicBezTo>
                <a:lnTo>
                  <a:pt x="3774" y="5447"/>
                </a:lnTo>
                <a:lnTo>
                  <a:pt x="203" y="9019"/>
                </a:lnTo>
                <a:cubicBezTo>
                  <a:pt x="0" y="9221"/>
                  <a:pt x="0" y="9567"/>
                  <a:pt x="203" y="9793"/>
                </a:cubicBezTo>
                <a:lnTo>
                  <a:pt x="1667" y="11246"/>
                </a:lnTo>
                <a:cubicBezTo>
                  <a:pt x="1774" y="11353"/>
                  <a:pt x="1905" y="11412"/>
                  <a:pt x="2048" y="11412"/>
                </a:cubicBezTo>
                <a:cubicBezTo>
                  <a:pt x="2203" y="11412"/>
                  <a:pt x="2334" y="11353"/>
                  <a:pt x="2441" y="11246"/>
                </a:cubicBezTo>
                <a:lnTo>
                  <a:pt x="6013" y="7674"/>
                </a:lnTo>
                <a:lnTo>
                  <a:pt x="6263" y="7924"/>
                </a:lnTo>
                <a:cubicBezTo>
                  <a:pt x="6299" y="7965"/>
                  <a:pt x="6343" y="7986"/>
                  <a:pt x="6389" y="7986"/>
                </a:cubicBezTo>
                <a:cubicBezTo>
                  <a:pt x="6436" y="7986"/>
                  <a:pt x="6483" y="7965"/>
                  <a:pt x="6525" y="7924"/>
                </a:cubicBezTo>
                <a:cubicBezTo>
                  <a:pt x="6596" y="7852"/>
                  <a:pt x="6596" y="7745"/>
                  <a:pt x="6525" y="7674"/>
                </a:cubicBezTo>
                <a:lnTo>
                  <a:pt x="6168" y="7316"/>
                </a:lnTo>
                <a:cubicBezTo>
                  <a:pt x="6168" y="7305"/>
                  <a:pt x="6144" y="7305"/>
                  <a:pt x="6132" y="7293"/>
                </a:cubicBezTo>
                <a:lnTo>
                  <a:pt x="6096" y="7257"/>
                </a:lnTo>
                <a:lnTo>
                  <a:pt x="2310" y="3471"/>
                </a:lnTo>
                <a:lnTo>
                  <a:pt x="2786" y="2995"/>
                </a:lnTo>
                <a:lnTo>
                  <a:pt x="3084" y="3292"/>
                </a:lnTo>
                <a:cubicBezTo>
                  <a:pt x="3108" y="3316"/>
                  <a:pt x="3155" y="3328"/>
                  <a:pt x="3203" y="3328"/>
                </a:cubicBezTo>
                <a:cubicBezTo>
                  <a:pt x="3239" y="3328"/>
                  <a:pt x="3286" y="3316"/>
                  <a:pt x="3322" y="3292"/>
                </a:cubicBezTo>
                <a:cubicBezTo>
                  <a:pt x="3393" y="3209"/>
                  <a:pt x="3393" y="3114"/>
                  <a:pt x="3322" y="3030"/>
                </a:cubicBezTo>
                <a:lnTo>
                  <a:pt x="3024" y="2733"/>
                </a:lnTo>
                <a:lnTo>
                  <a:pt x="3501" y="2256"/>
                </a:lnTo>
                <a:lnTo>
                  <a:pt x="5358" y="4126"/>
                </a:lnTo>
                <a:lnTo>
                  <a:pt x="7311" y="6066"/>
                </a:lnTo>
                <a:lnTo>
                  <a:pt x="7323" y="6090"/>
                </a:lnTo>
                <a:lnTo>
                  <a:pt x="7334" y="6102"/>
                </a:lnTo>
                <a:lnTo>
                  <a:pt x="9942" y="8710"/>
                </a:lnTo>
                <a:lnTo>
                  <a:pt x="9466" y="9186"/>
                </a:lnTo>
                <a:lnTo>
                  <a:pt x="6846" y="6554"/>
                </a:lnTo>
                <a:lnTo>
                  <a:pt x="5810" y="5519"/>
                </a:lnTo>
                <a:lnTo>
                  <a:pt x="3965" y="3673"/>
                </a:lnTo>
                <a:cubicBezTo>
                  <a:pt x="3923" y="3637"/>
                  <a:pt x="3879" y="3620"/>
                  <a:pt x="3834" y="3620"/>
                </a:cubicBezTo>
                <a:cubicBezTo>
                  <a:pt x="3789" y="3620"/>
                  <a:pt x="3745" y="3637"/>
                  <a:pt x="3703" y="3673"/>
                </a:cubicBezTo>
                <a:cubicBezTo>
                  <a:pt x="3632" y="3745"/>
                  <a:pt x="3632" y="3852"/>
                  <a:pt x="3703" y="3923"/>
                </a:cubicBezTo>
                <a:lnTo>
                  <a:pt x="9239" y="9460"/>
                </a:lnTo>
                <a:lnTo>
                  <a:pt x="8763" y="9936"/>
                </a:lnTo>
                <a:lnTo>
                  <a:pt x="7096" y="8269"/>
                </a:lnTo>
                <a:cubicBezTo>
                  <a:pt x="7061" y="8233"/>
                  <a:pt x="7016" y="8215"/>
                  <a:pt x="6971" y="8215"/>
                </a:cubicBezTo>
                <a:cubicBezTo>
                  <a:pt x="6927" y="8215"/>
                  <a:pt x="6882" y="8233"/>
                  <a:pt x="6846" y="8269"/>
                </a:cubicBezTo>
                <a:cubicBezTo>
                  <a:pt x="6775" y="8340"/>
                  <a:pt x="6775" y="8448"/>
                  <a:pt x="6846" y="8519"/>
                </a:cubicBezTo>
                <a:lnTo>
                  <a:pt x="8632" y="10305"/>
                </a:lnTo>
                <a:cubicBezTo>
                  <a:pt x="8644" y="10329"/>
                  <a:pt x="8680" y="10341"/>
                  <a:pt x="8692" y="10353"/>
                </a:cubicBezTo>
                <a:lnTo>
                  <a:pt x="10799" y="11174"/>
                </a:lnTo>
                <a:cubicBezTo>
                  <a:pt x="10835" y="11186"/>
                  <a:pt x="10883" y="11186"/>
                  <a:pt x="10906" y="11186"/>
                </a:cubicBezTo>
                <a:cubicBezTo>
                  <a:pt x="10990" y="11186"/>
                  <a:pt x="11061" y="11162"/>
                  <a:pt x="11121" y="11103"/>
                </a:cubicBezTo>
                <a:cubicBezTo>
                  <a:pt x="11192" y="11019"/>
                  <a:pt x="11228" y="10900"/>
                  <a:pt x="11180" y="10805"/>
                </a:cubicBezTo>
                <a:lnTo>
                  <a:pt x="10359" y="8686"/>
                </a:lnTo>
                <a:cubicBezTo>
                  <a:pt x="10347" y="8662"/>
                  <a:pt x="10323" y="8638"/>
                  <a:pt x="10311" y="8626"/>
                </a:cubicBezTo>
                <a:lnTo>
                  <a:pt x="7692" y="6007"/>
                </a:lnTo>
                <a:lnTo>
                  <a:pt x="11264" y="2435"/>
                </a:lnTo>
                <a:cubicBezTo>
                  <a:pt x="11478" y="2185"/>
                  <a:pt x="11478" y="1840"/>
                  <a:pt x="11264" y="1625"/>
                </a:cubicBezTo>
                <a:lnTo>
                  <a:pt x="9811" y="161"/>
                </a:lnTo>
                <a:cubicBezTo>
                  <a:pt x="9704" y="54"/>
                  <a:pt x="9567" y="0"/>
                  <a:pt x="9428" y="0"/>
                </a:cubicBezTo>
                <a:close/>
              </a:path>
            </a:pathLst>
          </a:custGeom>
          <a:solidFill>
            <a:srgbClr val="657E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041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337;p50">
            <a:extLst>
              <a:ext uri="{FF2B5EF4-FFF2-40B4-BE49-F238E27FC236}">
                <a16:creationId xmlns:a16="http://schemas.microsoft.com/office/drawing/2014/main" id="{9D234259-68C4-0F4B-ADCF-6CB5511EEF91}"/>
              </a:ext>
            </a:extLst>
          </p:cNvPr>
          <p:cNvSpPr txBox="1">
            <a:spLocks/>
          </p:cNvSpPr>
          <p:nvPr/>
        </p:nvSpPr>
        <p:spPr>
          <a:xfrm>
            <a:off x="1027942" y="262760"/>
            <a:ext cx="9885873" cy="727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1pPr>
            <a:lvl2pPr marL="0" marR="0" lvl="1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2pPr>
            <a:lvl3pPr marL="0" marR="0" lvl="2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3pPr>
            <a:lvl4pPr marL="0" marR="0" lvl="3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4pPr>
            <a:lvl5pPr marL="0" marR="0" lvl="4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5pPr>
            <a:lvl6pPr marL="0" marR="0" lvl="5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6pPr>
            <a:lvl7pPr marL="0" marR="0" lvl="6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7pPr>
            <a:lvl8pPr marL="0" marR="0" lvl="7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8pPr>
            <a:lvl9pPr marL="0" marR="0" lvl="8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9pPr>
          </a:lstStyle>
          <a:p>
            <a:r>
              <a:rPr lang="ru-RU" sz="4800" b="1" dirty="0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Форматы</a:t>
            </a:r>
          </a:p>
          <a:p>
            <a:r>
              <a:rPr lang="ru-RU" sz="4800" b="1" dirty="0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событий смены 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8ED593F-DC5B-9E4E-8B17-B8F24A8FF141}"/>
              </a:ext>
            </a:extLst>
          </p:cNvPr>
          <p:cNvSpPr txBox="1">
            <a:spLocks/>
          </p:cNvSpPr>
          <p:nvPr/>
        </p:nvSpPr>
        <p:spPr>
          <a:xfrm>
            <a:off x="825844" y="1813266"/>
            <a:ext cx="4944762" cy="4945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18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КВИЗ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Цель. Развитие когнитивных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способностеи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̆ (внимания, памяти, мышления) и расширение кругозора путем использования интеллектуального и творческого ресурса команды.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SCIENCE SLAM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Цель. Популяризация научных исследований.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ОБЩИЙ СБОР/МИТАП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Цель. Информирование участников и «запуск» дня.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ФЕСТИВАЛЬ ТРЕЙЛЕРОВ/ВИДЕОРОЛИКОВ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Цель. Развитие творческого и креативного мышления, навыков командной̆ работы, навыков видеосъемки и монтажа, навыков решения задач в условиях ограниченных временных ресурсов.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6525E37-D020-7B4C-B3CB-92A48889E4E2}"/>
              </a:ext>
            </a:extLst>
          </p:cNvPr>
          <p:cNvSpPr/>
          <p:nvPr/>
        </p:nvSpPr>
        <p:spPr>
          <a:xfrm>
            <a:off x="6157785" y="1813266"/>
            <a:ext cx="5614086" cy="4895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b="1" dirty="0">
                <a:solidFill>
                  <a:srgbClr val="7030A0"/>
                </a:solidFill>
                <a:latin typeface="Calibri" panose="020F0502020204030204"/>
              </a:rPr>
              <a:t>СОБЫТИЕ НА КОМАНДООБРАЗОВАНИЕ 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Calibri" panose="020F0502020204030204"/>
              </a:rPr>
              <a:t>Цель. Развитие навыков командной̆ работы, </a:t>
            </a:r>
            <a:r>
              <a:rPr lang="ru-RU" sz="1400" dirty="0" err="1">
                <a:solidFill>
                  <a:sysClr val="windowText" lastClr="000000"/>
                </a:solidFill>
                <a:latin typeface="Calibri" panose="020F0502020204030204"/>
              </a:rPr>
              <a:t>эмпатии</a:t>
            </a:r>
            <a:r>
              <a:rPr lang="ru-RU" sz="1400" dirty="0">
                <a:solidFill>
                  <a:sysClr val="windowText" lastClr="000000"/>
                </a:solidFill>
                <a:latin typeface="Calibri" panose="020F0502020204030204"/>
              </a:rPr>
              <a:t>, творческого и креативного мышления, навыков решения задач в условиях ограниченных временных ресурсов. Выстраивание единого информационного и эмоционального пространства, создающего баланс между командным духом и индивидуальностью каждого участника. 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endParaRPr lang="en-US" sz="14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b="1" dirty="0">
                <a:solidFill>
                  <a:srgbClr val="7030A0"/>
                </a:solidFill>
                <a:latin typeface="Calibri" panose="020F0502020204030204"/>
              </a:rPr>
              <a:t>ТВОРЧЕСКОЕ СОБЫТИЕ  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Calibri" panose="020F0502020204030204"/>
              </a:rPr>
              <a:t>Цель. Погружение участников в творческую атмосферу, не только способствующую развитию творческого потенциала, но также усиливающую сплоченность, коммуникацию между командами, </a:t>
            </a:r>
            <a:r>
              <a:rPr lang="ru-RU" sz="1400" dirty="0" err="1">
                <a:solidFill>
                  <a:sysClr val="windowText" lastClr="000000"/>
                </a:solidFill>
                <a:latin typeface="Calibri" panose="020F0502020204030204"/>
              </a:rPr>
              <a:t>эмпатию</a:t>
            </a:r>
            <a:r>
              <a:rPr lang="ru-RU" sz="1400" dirty="0">
                <a:solidFill>
                  <a:sysClr val="windowText" lastClr="000000"/>
                </a:solidFill>
                <a:latin typeface="Calibri" panose="020F0502020204030204"/>
              </a:rPr>
              <a:t>, навыки креативного мышления. Инициация атмосферы лагеря как пространства для творческого самовыражения. 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endParaRPr lang="en-US" sz="14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b="1" dirty="0">
                <a:solidFill>
                  <a:srgbClr val="7030A0"/>
                </a:solidFill>
                <a:latin typeface="Calibri" panose="020F0502020204030204"/>
              </a:rPr>
              <a:t>АКТИВНОСТИ НА ВЫБОР</a:t>
            </a:r>
            <a:r>
              <a:rPr lang="en-US" b="1" dirty="0">
                <a:solidFill>
                  <a:srgbClr val="7030A0"/>
                </a:solidFill>
                <a:latin typeface="Calibri" panose="020F0502020204030204"/>
              </a:rPr>
              <a:t>                                    </a:t>
            </a:r>
            <a:r>
              <a:rPr lang="ru-RU" b="1" dirty="0">
                <a:solidFill>
                  <a:srgbClr val="7030A0"/>
                </a:solidFill>
                <a:latin typeface="Calibri" panose="020F0502020204030204"/>
              </a:rPr>
              <a:t>(ТВОРЧЕСКИЕ МАСТЕРСКИЕ И ПР.)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Calibri" panose="020F0502020204030204"/>
              </a:rPr>
              <a:t>Цель. Взаимодействие участников и налаживание коммуникации в группах на основе общих интересов. </a:t>
            </a:r>
          </a:p>
        </p:txBody>
      </p:sp>
    </p:spTree>
    <p:extLst>
      <p:ext uri="{BB962C8B-B14F-4D97-AF65-F5344CB8AC3E}">
        <p14:creationId xmlns:p14="http://schemas.microsoft.com/office/powerpoint/2010/main" val="1435589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427;p54">
            <a:extLst>
              <a:ext uri="{FF2B5EF4-FFF2-40B4-BE49-F238E27FC236}">
                <a16:creationId xmlns:a16="http://schemas.microsoft.com/office/drawing/2014/main" id="{2CB4B4A4-AA72-C343-9296-5F9808BEFF96}"/>
              </a:ext>
            </a:extLst>
          </p:cNvPr>
          <p:cNvGrpSpPr/>
          <p:nvPr/>
        </p:nvGrpSpPr>
        <p:grpSpPr>
          <a:xfrm>
            <a:off x="10190592" y="578937"/>
            <a:ext cx="1485420" cy="899591"/>
            <a:chOff x="398100" y="-1575475"/>
            <a:chExt cx="2158100" cy="1306975"/>
          </a:xfrm>
        </p:grpSpPr>
        <p:sp>
          <p:nvSpPr>
            <p:cNvPr id="3" name="Google Shape;1428;p54">
              <a:extLst>
                <a:ext uri="{FF2B5EF4-FFF2-40B4-BE49-F238E27FC236}">
                  <a16:creationId xmlns:a16="http://schemas.microsoft.com/office/drawing/2014/main" id="{3A22A66D-5B9E-994D-BEB1-F32F0DFF2004}"/>
                </a:ext>
              </a:extLst>
            </p:cNvPr>
            <p:cNvSpPr/>
            <p:nvPr/>
          </p:nvSpPr>
          <p:spPr>
            <a:xfrm>
              <a:off x="1421250" y="-1575475"/>
              <a:ext cx="1134950" cy="1134950"/>
            </a:xfrm>
            <a:custGeom>
              <a:avLst/>
              <a:gdLst/>
              <a:ahLst/>
              <a:cxnLst/>
              <a:rect l="l" t="t" r="r" b="b"/>
              <a:pathLst>
                <a:path w="45398" h="45398" extrusionOk="0">
                  <a:moveTo>
                    <a:pt x="22699" y="0"/>
                  </a:moveTo>
                  <a:cubicBezTo>
                    <a:pt x="16679" y="0"/>
                    <a:pt x="10906" y="2393"/>
                    <a:pt x="6649" y="6649"/>
                  </a:cubicBezTo>
                  <a:cubicBezTo>
                    <a:pt x="2391" y="10905"/>
                    <a:pt x="0" y="16678"/>
                    <a:pt x="0" y="22699"/>
                  </a:cubicBezTo>
                  <a:cubicBezTo>
                    <a:pt x="0" y="28719"/>
                    <a:pt x="2391" y="34492"/>
                    <a:pt x="6649" y="38750"/>
                  </a:cubicBezTo>
                  <a:cubicBezTo>
                    <a:pt x="10906" y="43006"/>
                    <a:pt x="16679" y="45397"/>
                    <a:pt x="22699" y="45397"/>
                  </a:cubicBezTo>
                  <a:cubicBezTo>
                    <a:pt x="28719" y="45397"/>
                    <a:pt x="34492" y="43006"/>
                    <a:pt x="38748" y="38750"/>
                  </a:cubicBezTo>
                  <a:cubicBezTo>
                    <a:pt x="43006" y="34492"/>
                    <a:pt x="45397" y="28719"/>
                    <a:pt x="45397" y="22699"/>
                  </a:cubicBezTo>
                  <a:cubicBezTo>
                    <a:pt x="45397" y="16678"/>
                    <a:pt x="43006" y="10905"/>
                    <a:pt x="38748" y="6649"/>
                  </a:cubicBezTo>
                  <a:cubicBezTo>
                    <a:pt x="34492" y="2393"/>
                    <a:pt x="28719" y="0"/>
                    <a:pt x="2269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" name="Google Shape;1429;p54">
              <a:extLst>
                <a:ext uri="{FF2B5EF4-FFF2-40B4-BE49-F238E27FC236}">
                  <a16:creationId xmlns:a16="http://schemas.microsoft.com/office/drawing/2014/main" id="{E8B38F17-8B76-BE44-A760-B3AC0F9946A0}"/>
                </a:ext>
              </a:extLst>
            </p:cNvPr>
            <p:cNvSpPr/>
            <p:nvPr/>
          </p:nvSpPr>
          <p:spPr>
            <a:xfrm>
              <a:off x="2134250" y="-1575475"/>
              <a:ext cx="192550" cy="1306975"/>
            </a:xfrm>
            <a:custGeom>
              <a:avLst/>
              <a:gdLst/>
              <a:ahLst/>
              <a:cxnLst/>
              <a:rect l="l" t="t" r="r" b="b"/>
              <a:pathLst>
                <a:path w="7702" h="52279" extrusionOk="0">
                  <a:moveTo>
                    <a:pt x="0" y="0"/>
                  </a:moveTo>
                  <a:lnTo>
                    <a:pt x="0" y="52279"/>
                  </a:lnTo>
                  <a:lnTo>
                    <a:pt x="7702" y="52279"/>
                  </a:lnTo>
                  <a:lnTo>
                    <a:pt x="7702" y="0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430;p54">
              <a:extLst>
                <a:ext uri="{FF2B5EF4-FFF2-40B4-BE49-F238E27FC236}">
                  <a16:creationId xmlns:a16="http://schemas.microsoft.com/office/drawing/2014/main" id="{2AB567A5-FEB4-FF41-A10A-0A2C58C71E93}"/>
                </a:ext>
              </a:extLst>
            </p:cNvPr>
            <p:cNvSpPr/>
            <p:nvPr/>
          </p:nvSpPr>
          <p:spPr>
            <a:xfrm>
              <a:off x="398100" y="-1012650"/>
              <a:ext cx="1627700" cy="744150"/>
            </a:xfrm>
            <a:custGeom>
              <a:avLst/>
              <a:gdLst/>
              <a:ahLst/>
              <a:cxnLst/>
              <a:rect l="l" t="t" r="r" b="b"/>
              <a:pathLst>
                <a:path w="65108" h="29766" extrusionOk="0">
                  <a:moveTo>
                    <a:pt x="14884" y="0"/>
                  </a:moveTo>
                  <a:cubicBezTo>
                    <a:pt x="6664" y="0"/>
                    <a:pt x="1" y="6664"/>
                    <a:pt x="1" y="14882"/>
                  </a:cubicBezTo>
                  <a:cubicBezTo>
                    <a:pt x="1" y="23102"/>
                    <a:pt x="6664" y="29766"/>
                    <a:pt x="14884" y="29766"/>
                  </a:cubicBezTo>
                  <a:lnTo>
                    <a:pt x="65107" y="29766"/>
                  </a:lnTo>
                  <a:lnTo>
                    <a:pt x="65107" y="0"/>
                  </a:lnTo>
                  <a:close/>
                </a:path>
              </a:pathLst>
            </a:custGeom>
            <a:solidFill>
              <a:srgbClr val="E9B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431;p54">
              <a:extLst>
                <a:ext uri="{FF2B5EF4-FFF2-40B4-BE49-F238E27FC236}">
                  <a16:creationId xmlns:a16="http://schemas.microsoft.com/office/drawing/2014/main" id="{F65FA3ED-E86D-8143-9407-214EDCBC105F}"/>
                </a:ext>
              </a:extLst>
            </p:cNvPr>
            <p:cNvSpPr/>
            <p:nvPr/>
          </p:nvSpPr>
          <p:spPr>
            <a:xfrm>
              <a:off x="423350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4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4" y="2110"/>
                  </a:cubicBezTo>
                  <a:cubicBezTo>
                    <a:pt x="2013" y="1941"/>
                    <a:pt x="2280" y="1540"/>
                    <a:pt x="2280" y="1097"/>
                  </a:cubicBezTo>
                  <a:cubicBezTo>
                    <a:pt x="2280" y="491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432;p54">
              <a:extLst>
                <a:ext uri="{FF2B5EF4-FFF2-40B4-BE49-F238E27FC236}">
                  <a16:creationId xmlns:a16="http://schemas.microsoft.com/office/drawing/2014/main" id="{CFB5420E-5E7C-404F-97DA-AF2616A751AD}"/>
                </a:ext>
              </a:extLst>
            </p:cNvPr>
            <p:cNvSpPr/>
            <p:nvPr/>
          </p:nvSpPr>
          <p:spPr>
            <a:xfrm>
              <a:off x="61722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4" y="0"/>
                  </a:moveTo>
                  <a:cubicBezTo>
                    <a:pt x="741" y="0"/>
                    <a:pt x="340" y="268"/>
                    <a:pt x="171" y="678"/>
                  </a:cubicBezTo>
                  <a:cubicBezTo>
                    <a:pt x="0" y="1087"/>
                    <a:pt x="94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3" y="2110"/>
                  </a:cubicBezTo>
                  <a:cubicBezTo>
                    <a:pt x="2013" y="1941"/>
                    <a:pt x="2281" y="1540"/>
                    <a:pt x="2279" y="1097"/>
                  </a:cubicBezTo>
                  <a:cubicBezTo>
                    <a:pt x="2279" y="492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33;p54">
              <a:extLst>
                <a:ext uri="{FF2B5EF4-FFF2-40B4-BE49-F238E27FC236}">
                  <a16:creationId xmlns:a16="http://schemas.microsoft.com/office/drawing/2014/main" id="{32B93D1D-CE54-C44D-804E-2C5AECF95252}"/>
                </a:ext>
              </a:extLst>
            </p:cNvPr>
            <p:cNvSpPr/>
            <p:nvPr/>
          </p:nvSpPr>
          <p:spPr>
            <a:xfrm>
              <a:off x="811125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3" y="0"/>
                  </a:moveTo>
                  <a:cubicBezTo>
                    <a:pt x="739" y="0"/>
                    <a:pt x="339" y="268"/>
                    <a:pt x="170" y="678"/>
                  </a:cubicBezTo>
                  <a:cubicBezTo>
                    <a:pt x="0" y="1087"/>
                    <a:pt x="93" y="1559"/>
                    <a:pt x="407" y="1873"/>
                  </a:cubicBezTo>
                  <a:cubicBezTo>
                    <a:pt x="616" y="2083"/>
                    <a:pt x="897" y="2194"/>
                    <a:pt x="1182" y="2194"/>
                  </a:cubicBezTo>
                  <a:cubicBezTo>
                    <a:pt x="1324" y="2194"/>
                    <a:pt x="1466" y="2166"/>
                    <a:pt x="1602" y="2110"/>
                  </a:cubicBezTo>
                  <a:cubicBezTo>
                    <a:pt x="2011" y="1941"/>
                    <a:pt x="2279" y="1540"/>
                    <a:pt x="2279" y="1097"/>
                  </a:cubicBezTo>
                  <a:cubicBezTo>
                    <a:pt x="2279" y="492"/>
                    <a:pt x="1788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434;p54">
              <a:extLst>
                <a:ext uri="{FF2B5EF4-FFF2-40B4-BE49-F238E27FC236}">
                  <a16:creationId xmlns:a16="http://schemas.microsoft.com/office/drawing/2014/main" id="{CA01B7F9-2B4C-D940-B5B6-174B8604AE8D}"/>
                </a:ext>
              </a:extLst>
            </p:cNvPr>
            <p:cNvSpPr/>
            <p:nvPr/>
          </p:nvSpPr>
          <p:spPr>
            <a:xfrm>
              <a:off x="100497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9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4" y="2194"/>
                    <a:pt x="1467" y="2166"/>
                    <a:pt x="1603" y="2110"/>
                  </a:cubicBezTo>
                  <a:cubicBezTo>
                    <a:pt x="2014" y="1941"/>
                    <a:pt x="2280" y="1540"/>
                    <a:pt x="2280" y="1097"/>
                  </a:cubicBezTo>
                  <a:cubicBezTo>
                    <a:pt x="2280" y="492"/>
                    <a:pt x="1790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435;p54">
              <a:extLst>
                <a:ext uri="{FF2B5EF4-FFF2-40B4-BE49-F238E27FC236}">
                  <a16:creationId xmlns:a16="http://schemas.microsoft.com/office/drawing/2014/main" id="{B671B62B-10EB-F041-87B9-C794DC3D756C}"/>
                </a:ext>
              </a:extLst>
            </p:cNvPr>
            <p:cNvSpPr/>
            <p:nvPr/>
          </p:nvSpPr>
          <p:spPr>
            <a:xfrm>
              <a:off x="1201025" y="-1313925"/>
              <a:ext cx="57000" cy="54875"/>
            </a:xfrm>
            <a:custGeom>
              <a:avLst/>
              <a:gdLst/>
              <a:ahLst/>
              <a:cxnLst/>
              <a:rect l="l" t="t" r="r" b="b"/>
              <a:pathLst>
                <a:path w="2280" h="2195" extrusionOk="0">
                  <a:moveTo>
                    <a:pt x="1097" y="1"/>
                  </a:moveTo>
                  <a:cubicBezTo>
                    <a:pt x="956" y="1"/>
                    <a:pt x="813" y="28"/>
                    <a:pt x="678" y="84"/>
                  </a:cubicBezTo>
                  <a:cubicBezTo>
                    <a:pt x="267" y="254"/>
                    <a:pt x="0" y="654"/>
                    <a:pt x="0" y="1097"/>
                  </a:cubicBezTo>
                  <a:cubicBezTo>
                    <a:pt x="0" y="1702"/>
                    <a:pt x="491" y="2194"/>
                    <a:pt x="1097" y="2194"/>
                  </a:cubicBezTo>
                  <a:cubicBezTo>
                    <a:pt x="1540" y="2194"/>
                    <a:pt x="1941" y="1926"/>
                    <a:pt x="2110" y="1517"/>
                  </a:cubicBezTo>
                  <a:cubicBezTo>
                    <a:pt x="2280" y="1107"/>
                    <a:pt x="2185" y="635"/>
                    <a:pt x="1872" y="321"/>
                  </a:cubicBezTo>
                  <a:cubicBezTo>
                    <a:pt x="1662" y="112"/>
                    <a:pt x="138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436;p54">
              <a:extLst>
                <a:ext uri="{FF2B5EF4-FFF2-40B4-BE49-F238E27FC236}">
                  <a16:creationId xmlns:a16="http://schemas.microsoft.com/office/drawing/2014/main" id="{40C11DA2-126B-FF41-89F4-94A9455C723F}"/>
                </a:ext>
              </a:extLst>
            </p:cNvPr>
            <p:cNvSpPr/>
            <p:nvPr/>
          </p:nvSpPr>
          <p:spPr>
            <a:xfrm>
              <a:off x="4255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6" y="1"/>
                  </a:moveTo>
                  <a:cubicBezTo>
                    <a:pt x="491" y="1"/>
                    <a:pt x="0" y="492"/>
                    <a:pt x="0" y="1098"/>
                  </a:cubicBezTo>
                  <a:cubicBezTo>
                    <a:pt x="0" y="1703"/>
                    <a:pt x="491" y="2194"/>
                    <a:pt x="1096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6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437;p54">
              <a:extLst>
                <a:ext uri="{FF2B5EF4-FFF2-40B4-BE49-F238E27FC236}">
                  <a16:creationId xmlns:a16="http://schemas.microsoft.com/office/drawing/2014/main" id="{60483F48-F21D-2448-B496-FA83589065CD}"/>
                </a:ext>
              </a:extLst>
            </p:cNvPr>
            <p:cNvSpPr/>
            <p:nvPr/>
          </p:nvSpPr>
          <p:spPr>
            <a:xfrm>
              <a:off x="619400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2" y="1703"/>
                    <a:pt x="2192" y="1098"/>
                  </a:cubicBezTo>
                  <a:cubicBezTo>
                    <a:pt x="2192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438;p54">
              <a:extLst>
                <a:ext uri="{FF2B5EF4-FFF2-40B4-BE49-F238E27FC236}">
                  <a16:creationId xmlns:a16="http://schemas.microsoft.com/office/drawing/2014/main" id="{6379B347-DC03-DB48-83D9-4E55C0CD7166}"/>
                </a:ext>
              </a:extLst>
            </p:cNvPr>
            <p:cNvSpPr/>
            <p:nvPr/>
          </p:nvSpPr>
          <p:spPr>
            <a:xfrm>
              <a:off x="811225" y="-1165550"/>
              <a:ext cx="59000" cy="54850"/>
            </a:xfrm>
            <a:custGeom>
              <a:avLst/>
              <a:gdLst/>
              <a:ahLst/>
              <a:cxnLst/>
              <a:rect l="l" t="t" r="r" b="b"/>
              <a:pathLst>
                <a:path w="2360" h="2194" extrusionOk="0">
                  <a:moveTo>
                    <a:pt x="1180" y="1"/>
                  </a:moveTo>
                  <a:cubicBezTo>
                    <a:pt x="1122" y="1"/>
                    <a:pt x="1064" y="5"/>
                    <a:pt x="1005" y="15"/>
                  </a:cubicBezTo>
                  <a:cubicBezTo>
                    <a:pt x="407" y="112"/>
                    <a:pt x="1" y="676"/>
                    <a:pt x="98" y="1274"/>
                  </a:cubicBezTo>
                  <a:cubicBezTo>
                    <a:pt x="185" y="1812"/>
                    <a:pt x="650" y="2194"/>
                    <a:pt x="1178" y="2194"/>
                  </a:cubicBezTo>
                  <a:cubicBezTo>
                    <a:pt x="1236" y="2194"/>
                    <a:pt x="1296" y="2189"/>
                    <a:pt x="1355" y="2179"/>
                  </a:cubicBezTo>
                  <a:cubicBezTo>
                    <a:pt x="1953" y="2083"/>
                    <a:pt x="2359" y="1520"/>
                    <a:pt x="2262" y="922"/>
                  </a:cubicBezTo>
                  <a:cubicBezTo>
                    <a:pt x="2175" y="383"/>
                    <a:pt x="1708" y="1"/>
                    <a:pt x="118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39;p54">
              <a:extLst>
                <a:ext uri="{FF2B5EF4-FFF2-40B4-BE49-F238E27FC236}">
                  <a16:creationId xmlns:a16="http://schemas.microsoft.com/office/drawing/2014/main" id="{B37EF535-CE5C-574F-A3E8-42D6E04F4093}"/>
                </a:ext>
              </a:extLst>
            </p:cNvPr>
            <p:cNvSpPr/>
            <p:nvPr/>
          </p:nvSpPr>
          <p:spPr>
            <a:xfrm>
              <a:off x="1004975" y="-11655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1"/>
                  </a:moveTo>
                  <a:cubicBezTo>
                    <a:pt x="740" y="1"/>
                    <a:pt x="341" y="267"/>
                    <a:pt x="170" y="678"/>
                  </a:cubicBezTo>
                  <a:cubicBezTo>
                    <a:pt x="1" y="1087"/>
                    <a:pt x="95" y="1558"/>
                    <a:pt x="409" y="1872"/>
                  </a:cubicBezTo>
                  <a:cubicBezTo>
                    <a:pt x="619" y="2082"/>
                    <a:pt x="899" y="2194"/>
                    <a:pt x="1185" y="2194"/>
                  </a:cubicBezTo>
                  <a:cubicBezTo>
                    <a:pt x="1326" y="2194"/>
                    <a:pt x="1468" y="2166"/>
                    <a:pt x="1603" y="2110"/>
                  </a:cubicBezTo>
                  <a:cubicBezTo>
                    <a:pt x="2014" y="1940"/>
                    <a:pt x="2280" y="1541"/>
                    <a:pt x="2280" y="1098"/>
                  </a:cubicBezTo>
                  <a:cubicBezTo>
                    <a:pt x="2280" y="491"/>
                    <a:pt x="1790" y="1"/>
                    <a:pt x="118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440;p54">
              <a:extLst>
                <a:ext uri="{FF2B5EF4-FFF2-40B4-BE49-F238E27FC236}">
                  <a16:creationId xmlns:a16="http://schemas.microsoft.com/office/drawing/2014/main" id="{4A32DEEC-0D17-9947-9AB2-8262E69E7510}"/>
                </a:ext>
              </a:extLst>
            </p:cNvPr>
            <p:cNvSpPr/>
            <p:nvPr/>
          </p:nvSpPr>
          <p:spPr>
            <a:xfrm>
              <a:off x="12010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441;p54">
              <a:extLst>
                <a:ext uri="{FF2B5EF4-FFF2-40B4-BE49-F238E27FC236}">
                  <a16:creationId xmlns:a16="http://schemas.microsoft.com/office/drawing/2014/main" id="{0FED6D5E-A716-1F46-AA56-E70BF2534804}"/>
                </a:ext>
              </a:extLst>
            </p:cNvPr>
            <p:cNvSpPr/>
            <p:nvPr/>
          </p:nvSpPr>
          <p:spPr>
            <a:xfrm>
              <a:off x="752400" y="-1559425"/>
              <a:ext cx="976150" cy="29425"/>
            </a:xfrm>
            <a:custGeom>
              <a:avLst/>
              <a:gdLst/>
              <a:ahLst/>
              <a:cxnLst/>
              <a:rect l="l" t="t" r="r" b="b"/>
              <a:pathLst>
                <a:path w="39046" h="1177" extrusionOk="0">
                  <a:moveTo>
                    <a:pt x="1" y="0"/>
                  </a:moveTo>
                  <a:lnTo>
                    <a:pt x="1" y="1176"/>
                  </a:lnTo>
                  <a:lnTo>
                    <a:pt x="39045" y="1176"/>
                  </a:lnTo>
                  <a:lnTo>
                    <a:pt x="39045" y="0"/>
                  </a:ln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442;p54">
              <a:extLst>
                <a:ext uri="{FF2B5EF4-FFF2-40B4-BE49-F238E27FC236}">
                  <a16:creationId xmlns:a16="http://schemas.microsoft.com/office/drawing/2014/main" id="{EDB6180E-7483-EE41-AD45-FEA663ADEB56}"/>
                </a:ext>
              </a:extLst>
            </p:cNvPr>
            <p:cNvSpPr/>
            <p:nvPr/>
          </p:nvSpPr>
          <p:spPr>
            <a:xfrm>
              <a:off x="546500" y="-1471175"/>
              <a:ext cx="976100" cy="29425"/>
            </a:xfrm>
            <a:custGeom>
              <a:avLst/>
              <a:gdLst/>
              <a:ahLst/>
              <a:cxnLst/>
              <a:rect l="l" t="t" r="r" b="b"/>
              <a:pathLst>
                <a:path w="39044" h="1177" extrusionOk="0">
                  <a:moveTo>
                    <a:pt x="1" y="1"/>
                  </a:moveTo>
                  <a:lnTo>
                    <a:pt x="1" y="1177"/>
                  </a:lnTo>
                  <a:lnTo>
                    <a:pt x="39044" y="1177"/>
                  </a:lnTo>
                  <a:lnTo>
                    <a:pt x="39044" y="1"/>
                  </a:ln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" name="Google Shape;1337;p50">
            <a:extLst>
              <a:ext uri="{FF2B5EF4-FFF2-40B4-BE49-F238E27FC236}">
                <a16:creationId xmlns:a16="http://schemas.microsoft.com/office/drawing/2014/main" id="{5274CE3D-7169-8D4F-8601-DCC3CAD54866}"/>
              </a:ext>
            </a:extLst>
          </p:cNvPr>
          <p:cNvSpPr txBox="1">
            <a:spLocks/>
          </p:cNvSpPr>
          <p:nvPr/>
        </p:nvSpPr>
        <p:spPr>
          <a:xfrm>
            <a:off x="1790139" y="301321"/>
            <a:ext cx="9885873" cy="727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1pPr>
            <a:lvl2pPr marL="0" marR="0" lvl="1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2pPr>
            <a:lvl3pPr marL="0" marR="0" lvl="2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3pPr>
            <a:lvl4pPr marL="0" marR="0" lvl="3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4pPr>
            <a:lvl5pPr marL="0" marR="0" lvl="4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5pPr>
            <a:lvl6pPr marL="0" marR="0" lvl="5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6pPr>
            <a:lvl7pPr marL="0" marR="0" lvl="6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7pPr>
            <a:lvl8pPr marL="0" marR="0" lvl="7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8pPr>
            <a:lvl9pPr marL="0" marR="0" lvl="8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9pPr>
          </a:lstStyle>
          <a:p>
            <a:pPr algn="l"/>
            <a:r>
              <a:rPr lang="ru-RU" sz="4800" b="1" dirty="0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Механизм реализации программы смены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6020F0B9-36C9-884C-BF5E-DDC23E14E319}"/>
              </a:ext>
            </a:extLst>
          </p:cNvPr>
          <p:cNvSpPr/>
          <p:nvPr/>
        </p:nvSpPr>
        <p:spPr>
          <a:xfrm>
            <a:off x="-114468" y="1978612"/>
            <a:ext cx="4206419" cy="4184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B393B33-A05C-8343-B215-9236732BE5AE}"/>
              </a:ext>
            </a:extLst>
          </p:cNvPr>
          <p:cNvSpPr/>
          <p:nvPr/>
        </p:nvSpPr>
        <p:spPr>
          <a:xfrm>
            <a:off x="8382080" y="1978612"/>
            <a:ext cx="3957922" cy="4184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59114945-81AC-6F48-9E58-992EC40F8800}"/>
              </a:ext>
            </a:extLst>
          </p:cNvPr>
          <p:cNvSpPr/>
          <p:nvPr/>
        </p:nvSpPr>
        <p:spPr>
          <a:xfrm>
            <a:off x="4202104" y="1978612"/>
            <a:ext cx="3957922" cy="4184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E8D13B-65F0-F046-80AA-52B7F80A3879}"/>
              </a:ext>
            </a:extLst>
          </p:cNvPr>
          <p:cNvSpPr txBox="1"/>
          <p:nvPr/>
        </p:nvSpPr>
        <p:spPr>
          <a:xfrm>
            <a:off x="261501" y="2314871"/>
            <a:ext cx="328674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УТРО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онлайн)</a:t>
            </a:r>
          </a:p>
          <a:p>
            <a:pPr algn="ctr"/>
            <a:endParaRPr lang="en-US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онлайн</a:t>
            </a:r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зарядка</a:t>
            </a:r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записи (15-20 мин) </a:t>
            </a:r>
          </a:p>
          <a:p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онлайн - вызов дня (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митапы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сборы и т.д.)</a:t>
            </a:r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(ставится задача, которую нужно решить</a:t>
            </a:r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течение дня: для ее выполнения</a:t>
            </a:r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нужно посетить 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онлайн-урок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изучить материал и пр.)  (5-10 мин) </a:t>
            </a:r>
          </a:p>
          <a:p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онлайн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посещение образовательных модулей по профилю (30 мин)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12AB29-3F7F-6844-AD6A-3D7D27A6079A}"/>
              </a:ext>
            </a:extLst>
          </p:cNvPr>
          <p:cNvSpPr txBox="1"/>
          <p:nvPr/>
        </p:nvSpPr>
        <p:spPr>
          <a:xfrm>
            <a:off x="4558418" y="2347944"/>
            <a:ext cx="32452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ДЕНЬ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(переход в 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оффлайн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endParaRPr lang="en-US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самостоятельная или командная проектная работа</a:t>
            </a:r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решению 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кейса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дома (2-3 часа по своему графику)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EA9D20-DD5E-C74E-93CD-2908BC4EC9BD}"/>
              </a:ext>
            </a:extLst>
          </p:cNvPr>
          <p:cNvSpPr txBox="1"/>
          <p:nvPr/>
        </p:nvSpPr>
        <p:spPr>
          <a:xfrm>
            <a:off x="8709403" y="2294538"/>
            <a:ext cx="32640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ВЕЧЕР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(возвращение в 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онлайн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выгрузка результата:</a:t>
            </a:r>
            <a:b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сбор результатов выполненных заданий и др. (10 минут) </a:t>
            </a:r>
          </a:p>
          <a:p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игровая активность</a:t>
            </a:r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онлайн с использованием разных интернет ресурсов: 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квиз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ted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talk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science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slam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(40 минут–1 час)</a:t>
            </a:r>
          </a:p>
          <a:p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«перезагрузка и сохранение» — рефлексия дня, тематические «отрядные огоньки (40 минут) 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F781EB6A-8674-1F4F-9B3C-2D3EF7868E7F}"/>
              </a:ext>
            </a:extLst>
          </p:cNvPr>
          <p:cNvSpPr/>
          <p:nvPr/>
        </p:nvSpPr>
        <p:spPr>
          <a:xfrm>
            <a:off x="1805035" y="1614914"/>
            <a:ext cx="1803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Июнь —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онлайн</a:t>
            </a:r>
            <a:endParaRPr lang="ru-RU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4BAEEA7F-7391-B245-8369-B57504D31B17}"/>
              </a:ext>
            </a:extLst>
          </p:cNvPr>
          <p:cNvSpPr/>
          <p:nvPr/>
        </p:nvSpPr>
        <p:spPr>
          <a:xfrm>
            <a:off x="8382080" y="6268016"/>
            <a:ext cx="3438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Итого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онлайн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2,5–3 часа в день </a:t>
            </a:r>
            <a:endParaRPr lang="ru-RU" sz="1600" b="1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281606A2-27D8-0C41-BAD9-654AE697FC98}"/>
              </a:ext>
            </a:extLst>
          </p:cNvPr>
          <p:cNvCxnSpPr>
            <a:cxnSpLocks/>
          </p:cNvCxnSpPr>
          <p:nvPr/>
        </p:nvCxnSpPr>
        <p:spPr>
          <a:xfrm flipV="1">
            <a:off x="3588856" y="1793946"/>
            <a:ext cx="2749753" cy="563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5F8B403-2E66-774A-A97B-5E0195C88F1C}"/>
              </a:ext>
            </a:extLst>
          </p:cNvPr>
          <p:cNvSpPr txBox="1"/>
          <p:nvPr/>
        </p:nvSpPr>
        <p:spPr>
          <a:xfrm>
            <a:off x="122599" y="6556679"/>
            <a:ext cx="4460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*</a:t>
            </a:r>
            <a:r>
              <a:rPr lang="ru-RU" sz="1000" dirty="0"/>
              <a:t>Кампус молодежных инноваций</a:t>
            </a:r>
          </a:p>
        </p:txBody>
      </p:sp>
    </p:spTree>
    <p:extLst>
      <p:ext uri="{BB962C8B-B14F-4D97-AF65-F5344CB8AC3E}">
        <p14:creationId xmlns:p14="http://schemas.microsoft.com/office/powerpoint/2010/main" val="2465863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427;p54">
            <a:extLst>
              <a:ext uri="{FF2B5EF4-FFF2-40B4-BE49-F238E27FC236}">
                <a16:creationId xmlns:a16="http://schemas.microsoft.com/office/drawing/2014/main" id="{2CB4B4A4-AA72-C343-9296-5F9808BEFF96}"/>
              </a:ext>
            </a:extLst>
          </p:cNvPr>
          <p:cNvGrpSpPr/>
          <p:nvPr/>
        </p:nvGrpSpPr>
        <p:grpSpPr>
          <a:xfrm>
            <a:off x="10190592" y="578937"/>
            <a:ext cx="1485420" cy="899591"/>
            <a:chOff x="398100" y="-1575475"/>
            <a:chExt cx="2158100" cy="1306975"/>
          </a:xfrm>
        </p:grpSpPr>
        <p:sp>
          <p:nvSpPr>
            <p:cNvPr id="3" name="Google Shape;1428;p54">
              <a:extLst>
                <a:ext uri="{FF2B5EF4-FFF2-40B4-BE49-F238E27FC236}">
                  <a16:creationId xmlns:a16="http://schemas.microsoft.com/office/drawing/2014/main" id="{3A22A66D-5B9E-994D-BEB1-F32F0DFF2004}"/>
                </a:ext>
              </a:extLst>
            </p:cNvPr>
            <p:cNvSpPr/>
            <p:nvPr/>
          </p:nvSpPr>
          <p:spPr>
            <a:xfrm>
              <a:off x="1421250" y="-1575475"/>
              <a:ext cx="1134950" cy="1134950"/>
            </a:xfrm>
            <a:custGeom>
              <a:avLst/>
              <a:gdLst/>
              <a:ahLst/>
              <a:cxnLst/>
              <a:rect l="l" t="t" r="r" b="b"/>
              <a:pathLst>
                <a:path w="45398" h="45398" extrusionOk="0">
                  <a:moveTo>
                    <a:pt x="22699" y="0"/>
                  </a:moveTo>
                  <a:cubicBezTo>
                    <a:pt x="16679" y="0"/>
                    <a:pt x="10906" y="2393"/>
                    <a:pt x="6649" y="6649"/>
                  </a:cubicBezTo>
                  <a:cubicBezTo>
                    <a:pt x="2391" y="10905"/>
                    <a:pt x="0" y="16678"/>
                    <a:pt x="0" y="22699"/>
                  </a:cubicBezTo>
                  <a:cubicBezTo>
                    <a:pt x="0" y="28719"/>
                    <a:pt x="2391" y="34492"/>
                    <a:pt x="6649" y="38750"/>
                  </a:cubicBezTo>
                  <a:cubicBezTo>
                    <a:pt x="10906" y="43006"/>
                    <a:pt x="16679" y="45397"/>
                    <a:pt x="22699" y="45397"/>
                  </a:cubicBezTo>
                  <a:cubicBezTo>
                    <a:pt x="28719" y="45397"/>
                    <a:pt x="34492" y="43006"/>
                    <a:pt x="38748" y="38750"/>
                  </a:cubicBezTo>
                  <a:cubicBezTo>
                    <a:pt x="43006" y="34492"/>
                    <a:pt x="45397" y="28719"/>
                    <a:pt x="45397" y="22699"/>
                  </a:cubicBezTo>
                  <a:cubicBezTo>
                    <a:pt x="45397" y="16678"/>
                    <a:pt x="43006" y="10905"/>
                    <a:pt x="38748" y="6649"/>
                  </a:cubicBezTo>
                  <a:cubicBezTo>
                    <a:pt x="34492" y="2393"/>
                    <a:pt x="28719" y="0"/>
                    <a:pt x="22699" y="0"/>
                  </a:cubicBez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" name="Google Shape;1429;p54">
              <a:extLst>
                <a:ext uri="{FF2B5EF4-FFF2-40B4-BE49-F238E27FC236}">
                  <a16:creationId xmlns:a16="http://schemas.microsoft.com/office/drawing/2014/main" id="{E8B38F17-8B76-BE44-A760-B3AC0F9946A0}"/>
                </a:ext>
              </a:extLst>
            </p:cNvPr>
            <p:cNvSpPr/>
            <p:nvPr/>
          </p:nvSpPr>
          <p:spPr>
            <a:xfrm>
              <a:off x="2134250" y="-1575475"/>
              <a:ext cx="192550" cy="1306975"/>
            </a:xfrm>
            <a:custGeom>
              <a:avLst/>
              <a:gdLst/>
              <a:ahLst/>
              <a:cxnLst/>
              <a:rect l="l" t="t" r="r" b="b"/>
              <a:pathLst>
                <a:path w="7702" h="52279" extrusionOk="0">
                  <a:moveTo>
                    <a:pt x="0" y="0"/>
                  </a:moveTo>
                  <a:lnTo>
                    <a:pt x="0" y="52279"/>
                  </a:lnTo>
                  <a:lnTo>
                    <a:pt x="7702" y="52279"/>
                  </a:lnTo>
                  <a:lnTo>
                    <a:pt x="7702" y="0"/>
                  </a:ln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430;p54">
              <a:extLst>
                <a:ext uri="{FF2B5EF4-FFF2-40B4-BE49-F238E27FC236}">
                  <a16:creationId xmlns:a16="http://schemas.microsoft.com/office/drawing/2014/main" id="{2AB567A5-FEB4-FF41-A10A-0A2C58C71E93}"/>
                </a:ext>
              </a:extLst>
            </p:cNvPr>
            <p:cNvSpPr/>
            <p:nvPr/>
          </p:nvSpPr>
          <p:spPr>
            <a:xfrm>
              <a:off x="398100" y="-1012650"/>
              <a:ext cx="1627700" cy="744150"/>
            </a:xfrm>
            <a:custGeom>
              <a:avLst/>
              <a:gdLst/>
              <a:ahLst/>
              <a:cxnLst/>
              <a:rect l="l" t="t" r="r" b="b"/>
              <a:pathLst>
                <a:path w="65108" h="29766" extrusionOk="0">
                  <a:moveTo>
                    <a:pt x="14884" y="0"/>
                  </a:moveTo>
                  <a:cubicBezTo>
                    <a:pt x="6664" y="0"/>
                    <a:pt x="1" y="6664"/>
                    <a:pt x="1" y="14882"/>
                  </a:cubicBezTo>
                  <a:cubicBezTo>
                    <a:pt x="1" y="23102"/>
                    <a:pt x="6664" y="29766"/>
                    <a:pt x="14884" y="29766"/>
                  </a:cubicBezTo>
                  <a:lnTo>
                    <a:pt x="65107" y="29766"/>
                  </a:lnTo>
                  <a:lnTo>
                    <a:pt x="65107" y="0"/>
                  </a:lnTo>
                  <a:close/>
                </a:path>
              </a:pathLst>
            </a:custGeom>
            <a:solidFill>
              <a:srgbClr val="E9B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431;p54">
              <a:extLst>
                <a:ext uri="{FF2B5EF4-FFF2-40B4-BE49-F238E27FC236}">
                  <a16:creationId xmlns:a16="http://schemas.microsoft.com/office/drawing/2014/main" id="{F65FA3ED-E86D-8143-9407-214EDCBC105F}"/>
                </a:ext>
              </a:extLst>
            </p:cNvPr>
            <p:cNvSpPr/>
            <p:nvPr/>
          </p:nvSpPr>
          <p:spPr>
            <a:xfrm>
              <a:off x="423350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4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4" y="2110"/>
                  </a:cubicBezTo>
                  <a:cubicBezTo>
                    <a:pt x="2013" y="1941"/>
                    <a:pt x="2280" y="1540"/>
                    <a:pt x="2280" y="1097"/>
                  </a:cubicBezTo>
                  <a:cubicBezTo>
                    <a:pt x="2280" y="491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432;p54">
              <a:extLst>
                <a:ext uri="{FF2B5EF4-FFF2-40B4-BE49-F238E27FC236}">
                  <a16:creationId xmlns:a16="http://schemas.microsoft.com/office/drawing/2014/main" id="{CFB5420E-5E7C-404F-97DA-AF2616A751AD}"/>
                </a:ext>
              </a:extLst>
            </p:cNvPr>
            <p:cNvSpPr/>
            <p:nvPr/>
          </p:nvSpPr>
          <p:spPr>
            <a:xfrm>
              <a:off x="61722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4" y="0"/>
                  </a:moveTo>
                  <a:cubicBezTo>
                    <a:pt x="741" y="0"/>
                    <a:pt x="340" y="268"/>
                    <a:pt x="171" y="678"/>
                  </a:cubicBezTo>
                  <a:cubicBezTo>
                    <a:pt x="0" y="1087"/>
                    <a:pt x="94" y="1559"/>
                    <a:pt x="408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5" y="2194"/>
                    <a:pt x="1468" y="2166"/>
                    <a:pt x="1603" y="2110"/>
                  </a:cubicBezTo>
                  <a:cubicBezTo>
                    <a:pt x="2013" y="1941"/>
                    <a:pt x="2281" y="1540"/>
                    <a:pt x="2279" y="1097"/>
                  </a:cubicBezTo>
                  <a:cubicBezTo>
                    <a:pt x="2279" y="492"/>
                    <a:pt x="1789" y="0"/>
                    <a:pt x="1184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33;p54">
              <a:extLst>
                <a:ext uri="{FF2B5EF4-FFF2-40B4-BE49-F238E27FC236}">
                  <a16:creationId xmlns:a16="http://schemas.microsoft.com/office/drawing/2014/main" id="{32B93D1D-CE54-C44D-804E-2C5AECF95252}"/>
                </a:ext>
              </a:extLst>
            </p:cNvPr>
            <p:cNvSpPr/>
            <p:nvPr/>
          </p:nvSpPr>
          <p:spPr>
            <a:xfrm>
              <a:off x="811125" y="-1313925"/>
              <a:ext cx="57000" cy="54850"/>
            </a:xfrm>
            <a:custGeom>
              <a:avLst/>
              <a:gdLst/>
              <a:ahLst/>
              <a:cxnLst/>
              <a:rect l="l" t="t" r="r" b="b"/>
              <a:pathLst>
                <a:path w="2280" h="2194" extrusionOk="0">
                  <a:moveTo>
                    <a:pt x="1183" y="0"/>
                  </a:moveTo>
                  <a:cubicBezTo>
                    <a:pt x="739" y="0"/>
                    <a:pt x="339" y="268"/>
                    <a:pt x="170" y="678"/>
                  </a:cubicBezTo>
                  <a:cubicBezTo>
                    <a:pt x="0" y="1087"/>
                    <a:pt x="93" y="1559"/>
                    <a:pt x="407" y="1873"/>
                  </a:cubicBezTo>
                  <a:cubicBezTo>
                    <a:pt x="616" y="2083"/>
                    <a:pt x="897" y="2194"/>
                    <a:pt x="1182" y="2194"/>
                  </a:cubicBezTo>
                  <a:cubicBezTo>
                    <a:pt x="1324" y="2194"/>
                    <a:pt x="1466" y="2166"/>
                    <a:pt x="1602" y="2110"/>
                  </a:cubicBezTo>
                  <a:cubicBezTo>
                    <a:pt x="2011" y="1941"/>
                    <a:pt x="2279" y="1540"/>
                    <a:pt x="2279" y="1097"/>
                  </a:cubicBezTo>
                  <a:cubicBezTo>
                    <a:pt x="2279" y="492"/>
                    <a:pt x="1788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434;p54">
              <a:extLst>
                <a:ext uri="{FF2B5EF4-FFF2-40B4-BE49-F238E27FC236}">
                  <a16:creationId xmlns:a16="http://schemas.microsoft.com/office/drawing/2014/main" id="{CA01B7F9-2B4C-D940-B5B6-174B8604AE8D}"/>
                </a:ext>
              </a:extLst>
            </p:cNvPr>
            <p:cNvSpPr/>
            <p:nvPr/>
          </p:nvSpPr>
          <p:spPr>
            <a:xfrm>
              <a:off x="1004975" y="-13139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0"/>
                  </a:moveTo>
                  <a:cubicBezTo>
                    <a:pt x="740" y="0"/>
                    <a:pt x="341" y="268"/>
                    <a:pt x="170" y="678"/>
                  </a:cubicBezTo>
                  <a:cubicBezTo>
                    <a:pt x="1" y="1087"/>
                    <a:pt x="95" y="1559"/>
                    <a:pt x="409" y="1873"/>
                  </a:cubicBezTo>
                  <a:cubicBezTo>
                    <a:pt x="618" y="2083"/>
                    <a:pt x="898" y="2194"/>
                    <a:pt x="1183" y="2194"/>
                  </a:cubicBezTo>
                  <a:cubicBezTo>
                    <a:pt x="1324" y="2194"/>
                    <a:pt x="1467" y="2166"/>
                    <a:pt x="1603" y="2110"/>
                  </a:cubicBezTo>
                  <a:cubicBezTo>
                    <a:pt x="2014" y="1941"/>
                    <a:pt x="2280" y="1540"/>
                    <a:pt x="2280" y="1097"/>
                  </a:cubicBezTo>
                  <a:cubicBezTo>
                    <a:pt x="2280" y="492"/>
                    <a:pt x="1790" y="0"/>
                    <a:pt x="1183" y="0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435;p54">
              <a:extLst>
                <a:ext uri="{FF2B5EF4-FFF2-40B4-BE49-F238E27FC236}">
                  <a16:creationId xmlns:a16="http://schemas.microsoft.com/office/drawing/2014/main" id="{B671B62B-10EB-F041-87B9-C794DC3D756C}"/>
                </a:ext>
              </a:extLst>
            </p:cNvPr>
            <p:cNvSpPr/>
            <p:nvPr/>
          </p:nvSpPr>
          <p:spPr>
            <a:xfrm>
              <a:off x="1201025" y="-1313925"/>
              <a:ext cx="57000" cy="54875"/>
            </a:xfrm>
            <a:custGeom>
              <a:avLst/>
              <a:gdLst/>
              <a:ahLst/>
              <a:cxnLst/>
              <a:rect l="l" t="t" r="r" b="b"/>
              <a:pathLst>
                <a:path w="2280" h="2195" extrusionOk="0">
                  <a:moveTo>
                    <a:pt x="1097" y="1"/>
                  </a:moveTo>
                  <a:cubicBezTo>
                    <a:pt x="956" y="1"/>
                    <a:pt x="813" y="28"/>
                    <a:pt x="678" y="84"/>
                  </a:cubicBezTo>
                  <a:cubicBezTo>
                    <a:pt x="267" y="254"/>
                    <a:pt x="0" y="654"/>
                    <a:pt x="0" y="1097"/>
                  </a:cubicBezTo>
                  <a:cubicBezTo>
                    <a:pt x="0" y="1702"/>
                    <a:pt x="491" y="2194"/>
                    <a:pt x="1097" y="2194"/>
                  </a:cubicBezTo>
                  <a:cubicBezTo>
                    <a:pt x="1540" y="2194"/>
                    <a:pt x="1941" y="1926"/>
                    <a:pt x="2110" y="1517"/>
                  </a:cubicBezTo>
                  <a:cubicBezTo>
                    <a:pt x="2280" y="1107"/>
                    <a:pt x="2185" y="635"/>
                    <a:pt x="1872" y="321"/>
                  </a:cubicBezTo>
                  <a:cubicBezTo>
                    <a:pt x="1662" y="112"/>
                    <a:pt x="138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436;p54">
              <a:extLst>
                <a:ext uri="{FF2B5EF4-FFF2-40B4-BE49-F238E27FC236}">
                  <a16:creationId xmlns:a16="http://schemas.microsoft.com/office/drawing/2014/main" id="{40C11DA2-126B-FF41-89F4-94A9455C723F}"/>
                </a:ext>
              </a:extLst>
            </p:cNvPr>
            <p:cNvSpPr/>
            <p:nvPr/>
          </p:nvSpPr>
          <p:spPr>
            <a:xfrm>
              <a:off x="4255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6" y="1"/>
                  </a:moveTo>
                  <a:cubicBezTo>
                    <a:pt x="491" y="1"/>
                    <a:pt x="0" y="492"/>
                    <a:pt x="0" y="1098"/>
                  </a:cubicBezTo>
                  <a:cubicBezTo>
                    <a:pt x="0" y="1703"/>
                    <a:pt x="491" y="2194"/>
                    <a:pt x="1096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6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437;p54">
              <a:extLst>
                <a:ext uri="{FF2B5EF4-FFF2-40B4-BE49-F238E27FC236}">
                  <a16:creationId xmlns:a16="http://schemas.microsoft.com/office/drawing/2014/main" id="{60483F48-F21D-2448-B496-FA83589065CD}"/>
                </a:ext>
              </a:extLst>
            </p:cNvPr>
            <p:cNvSpPr/>
            <p:nvPr/>
          </p:nvSpPr>
          <p:spPr>
            <a:xfrm>
              <a:off x="619400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2" y="1703"/>
                    <a:pt x="2192" y="1098"/>
                  </a:cubicBezTo>
                  <a:cubicBezTo>
                    <a:pt x="2192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438;p54">
              <a:extLst>
                <a:ext uri="{FF2B5EF4-FFF2-40B4-BE49-F238E27FC236}">
                  <a16:creationId xmlns:a16="http://schemas.microsoft.com/office/drawing/2014/main" id="{6379B347-DC03-DB48-83D9-4E55C0CD7166}"/>
                </a:ext>
              </a:extLst>
            </p:cNvPr>
            <p:cNvSpPr/>
            <p:nvPr/>
          </p:nvSpPr>
          <p:spPr>
            <a:xfrm>
              <a:off x="811225" y="-1165550"/>
              <a:ext cx="59000" cy="54850"/>
            </a:xfrm>
            <a:custGeom>
              <a:avLst/>
              <a:gdLst/>
              <a:ahLst/>
              <a:cxnLst/>
              <a:rect l="l" t="t" r="r" b="b"/>
              <a:pathLst>
                <a:path w="2360" h="2194" extrusionOk="0">
                  <a:moveTo>
                    <a:pt x="1180" y="1"/>
                  </a:moveTo>
                  <a:cubicBezTo>
                    <a:pt x="1122" y="1"/>
                    <a:pt x="1064" y="5"/>
                    <a:pt x="1005" y="15"/>
                  </a:cubicBezTo>
                  <a:cubicBezTo>
                    <a:pt x="407" y="112"/>
                    <a:pt x="1" y="676"/>
                    <a:pt x="98" y="1274"/>
                  </a:cubicBezTo>
                  <a:cubicBezTo>
                    <a:pt x="185" y="1812"/>
                    <a:pt x="650" y="2194"/>
                    <a:pt x="1178" y="2194"/>
                  </a:cubicBezTo>
                  <a:cubicBezTo>
                    <a:pt x="1236" y="2194"/>
                    <a:pt x="1296" y="2189"/>
                    <a:pt x="1355" y="2179"/>
                  </a:cubicBezTo>
                  <a:cubicBezTo>
                    <a:pt x="1953" y="2083"/>
                    <a:pt x="2359" y="1520"/>
                    <a:pt x="2262" y="922"/>
                  </a:cubicBezTo>
                  <a:cubicBezTo>
                    <a:pt x="2175" y="383"/>
                    <a:pt x="1708" y="1"/>
                    <a:pt x="1180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39;p54">
              <a:extLst>
                <a:ext uri="{FF2B5EF4-FFF2-40B4-BE49-F238E27FC236}">
                  <a16:creationId xmlns:a16="http://schemas.microsoft.com/office/drawing/2014/main" id="{B37EF535-CE5C-574F-A3E8-42D6E04F4093}"/>
                </a:ext>
              </a:extLst>
            </p:cNvPr>
            <p:cNvSpPr/>
            <p:nvPr/>
          </p:nvSpPr>
          <p:spPr>
            <a:xfrm>
              <a:off x="1004975" y="-1165525"/>
              <a:ext cx="57025" cy="54850"/>
            </a:xfrm>
            <a:custGeom>
              <a:avLst/>
              <a:gdLst/>
              <a:ahLst/>
              <a:cxnLst/>
              <a:rect l="l" t="t" r="r" b="b"/>
              <a:pathLst>
                <a:path w="2281" h="2194" extrusionOk="0">
                  <a:moveTo>
                    <a:pt x="1183" y="1"/>
                  </a:moveTo>
                  <a:cubicBezTo>
                    <a:pt x="740" y="1"/>
                    <a:pt x="341" y="267"/>
                    <a:pt x="170" y="678"/>
                  </a:cubicBezTo>
                  <a:cubicBezTo>
                    <a:pt x="1" y="1087"/>
                    <a:pt x="95" y="1558"/>
                    <a:pt x="409" y="1872"/>
                  </a:cubicBezTo>
                  <a:cubicBezTo>
                    <a:pt x="619" y="2082"/>
                    <a:pt x="899" y="2194"/>
                    <a:pt x="1185" y="2194"/>
                  </a:cubicBezTo>
                  <a:cubicBezTo>
                    <a:pt x="1326" y="2194"/>
                    <a:pt x="1468" y="2166"/>
                    <a:pt x="1603" y="2110"/>
                  </a:cubicBezTo>
                  <a:cubicBezTo>
                    <a:pt x="2014" y="1940"/>
                    <a:pt x="2280" y="1541"/>
                    <a:pt x="2280" y="1098"/>
                  </a:cubicBezTo>
                  <a:cubicBezTo>
                    <a:pt x="2280" y="491"/>
                    <a:pt x="1790" y="1"/>
                    <a:pt x="1183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440;p54">
              <a:extLst>
                <a:ext uri="{FF2B5EF4-FFF2-40B4-BE49-F238E27FC236}">
                  <a16:creationId xmlns:a16="http://schemas.microsoft.com/office/drawing/2014/main" id="{4A32DEEC-0D17-9947-9AB2-8262E69E7510}"/>
                </a:ext>
              </a:extLst>
            </p:cNvPr>
            <p:cNvSpPr/>
            <p:nvPr/>
          </p:nvSpPr>
          <p:spPr>
            <a:xfrm>
              <a:off x="1201025" y="-1165525"/>
              <a:ext cx="54825" cy="54875"/>
            </a:xfrm>
            <a:custGeom>
              <a:avLst/>
              <a:gdLst/>
              <a:ahLst/>
              <a:cxnLst/>
              <a:rect l="l" t="t" r="r" b="b"/>
              <a:pathLst>
                <a:path w="2193" h="2195" extrusionOk="0">
                  <a:moveTo>
                    <a:pt x="1097" y="1"/>
                  </a:moveTo>
                  <a:cubicBezTo>
                    <a:pt x="492" y="1"/>
                    <a:pt x="0" y="492"/>
                    <a:pt x="0" y="1098"/>
                  </a:cubicBezTo>
                  <a:cubicBezTo>
                    <a:pt x="0" y="1703"/>
                    <a:pt x="492" y="2194"/>
                    <a:pt x="1097" y="2194"/>
                  </a:cubicBezTo>
                  <a:cubicBezTo>
                    <a:pt x="1702" y="2194"/>
                    <a:pt x="2193" y="1703"/>
                    <a:pt x="2193" y="1098"/>
                  </a:cubicBezTo>
                  <a:cubicBezTo>
                    <a:pt x="2193" y="492"/>
                    <a:pt x="1702" y="1"/>
                    <a:pt x="1097" y="1"/>
                  </a:cubicBezTo>
                  <a:close/>
                </a:path>
              </a:pathLst>
            </a:custGeom>
            <a:solidFill>
              <a:srgbClr val="6C49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441;p54">
              <a:extLst>
                <a:ext uri="{FF2B5EF4-FFF2-40B4-BE49-F238E27FC236}">
                  <a16:creationId xmlns:a16="http://schemas.microsoft.com/office/drawing/2014/main" id="{0FED6D5E-A716-1F46-AA56-E70BF2534804}"/>
                </a:ext>
              </a:extLst>
            </p:cNvPr>
            <p:cNvSpPr/>
            <p:nvPr/>
          </p:nvSpPr>
          <p:spPr>
            <a:xfrm>
              <a:off x="752400" y="-1559425"/>
              <a:ext cx="976150" cy="29425"/>
            </a:xfrm>
            <a:custGeom>
              <a:avLst/>
              <a:gdLst/>
              <a:ahLst/>
              <a:cxnLst/>
              <a:rect l="l" t="t" r="r" b="b"/>
              <a:pathLst>
                <a:path w="39046" h="1177" extrusionOk="0">
                  <a:moveTo>
                    <a:pt x="1" y="0"/>
                  </a:moveTo>
                  <a:lnTo>
                    <a:pt x="1" y="1176"/>
                  </a:lnTo>
                  <a:lnTo>
                    <a:pt x="39045" y="1176"/>
                  </a:lnTo>
                  <a:lnTo>
                    <a:pt x="39045" y="0"/>
                  </a:ln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442;p54">
              <a:extLst>
                <a:ext uri="{FF2B5EF4-FFF2-40B4-BE49-F238E27FC236}">
                  <a16:creationId xmlns:a16="http://schemas.microsoft.com/office/drawing/2014/main" id="{EDB6180E-7483-EE41-AD45-FEA663ADEB56}"/>
                </a:ext>
              </a:extLst>
            </p:cNvPr>
            <p:cNvSpPr/>
            <p:nvPr/>
          </p:nvSpPr>
          <p:spPr>
            <a:xfrm>
              <a:off x="546500" y="-1471175"/>
              <a:ext cx="976100" cy="29425"/>
            </a:xfrm>
            <a:custGeom>
              <a:avLst/>
              <a:gdLst/>
              <a:ahLst/>
              <a:cxnLst/>
              <a:rect l="l" t="t" r="r" b="b"/>
              <a:pathLst>
                <a:path w="39044" h="1177" extrusionOk="0">
                  <a:moveTo>
                    <a:pt x="1" y="1"/>
                  </a:moveTo>
                  <a:lnTo>
                    <a:pt x="1" y="1177"/>
                  </a:lnTo>
                  <a:lnTo>
                    <a:pt x="39044" y="1177"/>
                  </a:lnTo>
                  <a:lnTo>
                    <a:pt x="39044" y="1"/>
                  </a:lnTo>
                  <a:close/>
                </a:path>
              </a:pathLst>
            </a:custGeom>
            <a:solidFill>
              <a:srgbClr val="C52E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" name="Google Shape;1337;p50">
            <a:extLst>
              <a:ext uri="{FF2B5EF4-FFF2-40B4-BE49-F238E27FC236}">
                <a16:creationId xmlns:a16="http://schemas.microsoft.com/office/drawing/2014/main" id="{5274CE3D-7169-8D4F-8601-DCC3CAD54866}"/>
              </a:ext>
            </a:extLst>
          </p:cNvPr>
          <p:cNvSpPr txBox="1">
            <a:spLocks/>
          </p:cNvSpPr>
          <p:nvPr/>
        </p:nvSpPr>
        <p:spPr>
          <a:xfrm>
            <a:off x="1790139" y="301321"/>
            <a:ext cx="9885873" cy="727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1pPr>
            <a:lvl2pPr marL="0" marR="0" lvl="1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2pPr>
            <a:lvl3pPr marL="0" marR="0" lvl="2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3pPr>
            <a:lvl4pPr marL="0" marR="0" lvl="3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4pPr>
            <a:lvl5pPr marL="0" marR="0" lvl="4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5pPr>
            <a:lvl6pPr marL="0" marR="0" lvl="5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6pPr>
            <a:lvl7pPr marL="0" marR="0" lvl="6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7pPr>
            <a:lvl8pPr marL="0" marR="0" lvl="7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8pPr>
            <a:lvl9pPr marL="0" marR="0" lvl="8" indent="0" algn="ctr" defTabSz="2438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 sz="8400" b="0" i="0" u="none" strike="noStrike" cap="none" spc="-84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nela Bold"/>
              </a:defRPr>
            </a:lvl9pPr>
          </a:lstStyle>
          <a:p>
            <a:pPr algn="l"/>
            <a:r>
              <a:rPr lang="ru-RU" sz="4800" b="1" dirty="0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Механизм реализации программы смены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6020F0B9-36C9-884C-BF5E-DDC23E14E319}"/>
              </a:ext>
            </a:extLst>
          </p:cNvPr>
          <p:cNvSpPr/>
          <p:nvPr/>
        </p:nvSpPr>
        <p:spPr>
          <a:xfrm>
            <a:off x="-218661" y="2371920"/>
            <a:ext cx="4206419" cy="4184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B393B33-A05C-8343-B215-9236732BE5AE}"/>
              </a:ext>
            </a:extLst>
          </p:cNvPr>
          <p:cNvSpPr/>
          <p:nvPr/>
        </p:nvSpPr>
        <p:spPr>
          <a:xfrm>
            <a:off x="8362455" y="2371919"/>
            <a:ext cx="3957922" cy="37030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59114945-81AC-6F48-9E58-992EC40F8800}"/>
              </a:ext>
            </a:extLst>
          </p:cNvPr>
          <p:cNvSpPr/>
          <p:nvPr/>
        </p:nvSpPr>
        <p:spPr>
          <a:xfrm>
            <a:off x="4196145" y="2371919"/>
            <a:ext cx="3957922" cy="4184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E8D13B-65F0-F046-80AA-52B7F80A3879}"/>
              </a:ext>
            </a:extLst>
          </p:cNvPr>
          <p:cNvSpPr txBox="1"/>
          <p:nvPr/>
        </p:nvSpPr>
        <p:spPr>
          <a:xfrm>
            <a:off x="241175" y="2658669"/>
            <a:ext cx="32867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УТРО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оффлайн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/>
            <a:endParaRPr lang="en-US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утренние активности в лагере</a:t>
            </a:r>
            <a:b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(зарядка, танцевальная или</a:t>
            </a:r>
            <a:b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игровая минутка)</a:t>
            </a:r>
            <a:b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вызов дня – 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митапы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сборы и т.д.</a:t>
            </a:r>
            <a:b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(ставится задача, которую нужно решить</a:t>
            </a:r>
            <a:b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течение дня)</a:t>
            </a:r>
            <a:b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онлайн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/офлайн – посещение образовательных модулей по профилю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12AB29-3F7F-6844-AD6A-3D7D27A6079A}"/>
              </a:ext>
            </a:extLst>
          </p:cNvPr>
          <p:cNvSpPr txBox="1"/>
          <p:nvPr/>
        </p:nvSpPr>
        <p:spPr>
          <a:xfrm>
            <a:off x="4523792" y="2644865"/>
            <a:ext cx="32452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ДЕНЬ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оффлайн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endParaRPr lang="en-US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выполнение заданий</a:t>
            </a:r>
            <a:b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вместе с 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командои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̆ и наставником; </a:t>
            </a:r>
          </a:p>
          <a:p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игровое событие</a:t>
            </a:r>
          </a:p>
          <a:p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оздоровление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EA9D20-DD5E-C74E-93CD-2908BC4EC9BD}"/>
              </a:ext>
            </a:extLst>
          </p:cNvPr>
          <p:cNvSpPr txBox="1"/>
          <p:nvPr/>
        </p:nvSpPr>
        <p:spPr>
          <a:xfrm>
            <a:off x="8686800" y="2644865"/>
            <a:ext cx="326402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ВЕЧЕР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онлайн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выгрузка результата:</a:t>
            </a:r>
            <a:b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сбор результатов выполненных заданий и др. </a:t>
            </a:r>
          </a:p>
          <a:p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«перезагрузка и сохранение» — рефлексия дня, тематические «отрядные огоньки (</a:t>
            </a:r>
            <a:r>
              <a:rPr lang="en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Zoom, Skype) 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F781EB6A-8674-1F4F-9B3C-2D3EF7868E7F}"/>
              </a:ext>
            </a:extLst>
          </p:cNvPr>
          <p:cNvSpPr/>
          <p:nvPr/>
        </p:nvSpPr>
        <p:spPr>
          <a:xfrm>
            <a:off x="1805035" y="1614914"/>
            <a:ext cx="9890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Июль-август — интеграция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оффлайн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онлайн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форматов на базе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лагереи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̆ дневного пребывания 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4BAEEA7F-7391-B245-8369-B57504D31B17}"/>
              </a:ext>
            </a:extLst>
          </p:cNvPr>
          <p:cNvSpPr/>
          <p:nvPr/>
        </p:nvSpPr>
        <p:spPr>
          <a:xfrm>
            <a:off x="8362454" y="6264436"/>
            <a:ext cx="2635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Итог: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онлайн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— 1,5 часа </a:t>
            </a:r>
          </a:p>
        </p:txBody>
      </p:sp>
    </p:spTree>
    <p:extLst>
      <p:ext uri="{BB962C8B-B14F-4D97-AF65-F5344CB8AC3E}">
        <p14:creationId xmlns:p14="http://schemas.microsoft.com/office/powerpoint/2010/main" val="3074240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mphis E-Learning by Slidesgo">
  <a:themeElements>
    <a:clrScheme name="Simple Light">
      <a:dk1>
        <a:srgbClr val="3A656D"/>
      </a:dk1>
      <a:lt1>
        <a:srgbClr val="C52E73"/>
      </a:lt1>
      <a:dk2>
        <a:srgbClr val="5EA5B2"/>
      </a:dk2>
      <a:lt2>
        <a:srgbClr val="FFFBF3"/>
      </a:lt2>
      <a:accent1>
        <a:srgbClr val="C52E73"/>
      </a:accent1>
      <a:accent2>
        <a:srgbClr val="6C4993"/>
      </a:accent2>
      <a:accent3>
        <a:srgbClr val="E9B72B"/>
      </a:accent3>
      <a:accent4>
        <a:srgbClr val="5EA5B2"/>
      </a:accent4>
      <a:accent5>
        <a:srgbClr val="3A656D"/>
      </a:accent5>
      <a:accent6>
        <a:srgbClr val="E9B72B"/>
      </a:accent6>
      <a:hlink>
        <a:srgbClr val="3A656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792</Words>
  <Application>Microsoft Macintosh PowerPoint</Application>
  <PresentationFormat>Широкоэкранный</PresentationFormat>
  <Paragraphs>112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Montserrat Black</vt:lpstr>
      <vt:lpstr>Montserrat Medium</vt:lpstr>
      <vt:lpstr>Oswald</vt:lpstr>
      <vt:lpstr>Roboto Condensed</vt:lpstr>
      <vt:lpstr>Тема Office</vt:lpstr>
      <vt:lpstr>Memphis E-Learning by Slidesgo</vt:lpstr>
      <vt:lpstr>Щелканов Ксения Меркурьевна, Методист Центра отдыха и оздоровления детей «Сосновый бор»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летнего досуга и полезной занятости детей в условиях сложившейся эпидемиологической обстановки </dc:title>
  <dc:creator>Microsoft Office User</dc:creator>
  <cp:lastModifiedBy>Microsoft Office User</cp:lastModifiedBy>
  <cp:revision>20</cp:revision>
  <dcterms:created xsi:type="dcterms:W3CDTF">2020-05-25T07:55:37Z</dcterms:created>
  <dcterms:modified xsi:type="dcterms:W3CDTF">2020-05-26T01:48:26Z</dcterms:modified>
</cp:coreProperties>
</file>