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7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F07B-DE8B-458A-A193-2943E291E4C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AD6-58B3-42EA-96AD-1AC2C2E1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2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2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9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75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6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58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2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1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3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1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2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1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9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6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4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ABEC-0415-4197-AB8A-91BDA3FD6CFC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211B64-68A1-4264-ABF4-1DF2D199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7470" y="1592826"/>
            <a:ext cx="7049729" cy="296442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Организация летнего отдыха в образовательных организациях агротехнологического направления Республики Саха (Якутия)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1" y="2389905"/>
            <a:ext cx="4311829" cy="4326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884" y="589935"/>
            <a:ext cx="98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ГАУ ДО РС (Я) «Научно-образовательный центр агротехнологического образования, экологии и туризма»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3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4" y="869040"/>
            <a:ext cx="4021394" cy="3016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65" y="4129548"/>
            <a:ext cx="3989988" cy="2544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r="972" b="51484"/>
          <a:stretch/>
        </p:blipFill>
        <p:spPr>
          <a:xfrm>
            <a:off x="4831207" y="850605"/>
            <a:ext cx="2432796" cy="305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86" y="4129547"/>
            <a:ext cx="4465049" cy="2544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49" y="850604"/>
            <a:ext cx="4781291" cy="30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1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684" y="365125"/>
            <a:ext cx="10749116" cy="6153662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266700" algn="l"/>
              </a:tabLst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В 2020 году планируется: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/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- в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84</a:t>
            </a:r>
            <a:r>
              <a:rPr lang="sah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 агрошколах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организация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123 </a:t>
            </a:r>
            <a:r>
              <a:rPr lang="sah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лагерей </a:t>
            </a:r>
            <a:r>
              <a:rPr lang="sah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труда и отдыха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 дневного пребывания, палаточного типа 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стационарных,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с охватом 5090 детей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;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>-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55 агрошколах будут работать 66 пришкольных участков с охватом 2230 обучающихся;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>-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55 ученических производственных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бригадах 38 агрошкол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будут работать 830 школьников;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>-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42 тепличных хозяйствах и животноводческих фермах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32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школ планируется организация работы 704 школьников;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>-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созданных работниками агрошкол 12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СХПК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будут работать 298 обучающихся;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>-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949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обучающихся 37 агрошкол планируют работать в семейных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бригадах, оленеводческих стадах.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8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6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29 муниципальных районах республики и в г. Якутске функционируют 99 школ агротехнологического профиля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(15022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обучающихся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46" y="3023062"/>
            <a:ext cx="3625850" cy="3625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0" y="3023062"/>
            <a:ext cx="3878826" cy="2060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96" y="3023062"/>
            <a:ext cx="4361836" cy="21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6" y="1061884"/>
            <a:ext cx="4640826" cy="3480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69" y="3778831"/>
            <a:ext cx="5790645" cy="2975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11" y="1061884"/>
            <a:ext cx="4640825" cy="3480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4169" y="176981"/>
            <a:ext cx="579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Летняя трудовая деятельность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4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" y="188399"/>
            <a:ext cx="3211509" cy="1901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5871" y="58993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Пришкольные участки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7" y="2090080"/>
            <a:ext cx="2749958" cy="168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5870" y="2359742"/>
            <a:ext cx="738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Учебно-производственные бригады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r="-622" b="51725"/>
          <a:stretch/>
        </p:blipFill>
        <p:spPr>
          <a:xfrm>
            <a:off x="254017" y="3991760"/>
            <a:ext cx="2749958" cy="2805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5872" y="4129548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Тепличное хозяйство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99400" y="589936"/>
            <a:ext cx="160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СХПК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3" y="3991760"/>
            <a:ext cx="2880743" cy="1773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99400" y="4129548"/>
            <a:ext cx="1600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Семейные бригады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3" y="227303"/>
            <a:ext cx="2880743" cy="21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1" y="549309"/>
            <a:ext cx="4293532" cy="3214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18" y="2258008"/>
            <a:ext cx="3449994" cy="4599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7" y="549309"/>
            <a:ext cx="4281368" cy="32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3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221226"/>
            <a:ext cx="10854811" cy="638605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документации должны входить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устав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и положение об учреждении, зарегистрированные в установленном порядке;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штатное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(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утверждает руководитель учреждения в пределах имеющегося фонда оплаты труда; оно должно подтверждать обеспеченность предоставляемых услуг специалистами необходимой квалификации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руководства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правила, инструкции, методики, планы и программы работы с детьми (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утверждает руководитель учреждения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заключения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органов санитарно-эпидемиологического надзора, пожарной инспекции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заключения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органов санитарно-эпидемиологического надзора и пожарной инспекции о соответствии состояния учреждения и территории, на которой оно располагается, санитарным требованиям и требованиям пожарной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документация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имеющиеся оборудование, приборы, аппаратуру, спортивное и туристское снаряжение;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национальные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стандарты Российской Федерации (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документы, устанавливающие характеристики продукции (продовольственной продукции, технических средств оснащения и т.п.), правила предоставления и характеристики оказываемых услуг учреждениями отдыха и оздоровления детей и в смежных областях - туризм, экскурсионное обслуживание, общественное питание и т.п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финансово-хозяйственная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медицинская документация;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положение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(приказ) о проведении внутреннего контроля.</a:t>
            </a:r>
            <a:r>
              <a:rPr lang="ru-RU" sz="2200" dirty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2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716" y="221226"/>
            <a:ext cx="5530645" cy="663677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6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перечень необходимых документов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*Лицензия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медицинскую деятельность или договор с государственным (муниципальным) медицинским учреждением на обслуживание детей;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**Лицензия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образовательную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приемки лагеря. Порядок приемки и функционирования  организаций отдыха и  оздоровления детей усаливается каждым субъектом РФ. Акт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подписывается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межведомственной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комиссией;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Санитарно-эпидемиологическое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заключение. Выдает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Роспотрбнадзор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СЭС;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Разрешение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Государственного пожарного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надзора;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Акты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проведенных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дератизационных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дезинсекционных мероприятий + договоры на регулярное их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Документы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право оперативного управления зданиями и землей (договор с учредителем) либо договор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арены;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Договор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поставку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Договор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вывоз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мусора;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Разрешение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Управления внутренних дел + Договор с отделом внешней охраны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РОВД;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Разрешение от Управления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внутренних дел, который проверяет персонал лагеря на предмет наличия у них справок об отсутствии судимости, и оценивает охрану лагеря и организацию безопасности отдыха детей на территории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лагеря;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Номенклатура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Локальные акты;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Книга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приказов по основной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827" y="103240"/>
            <a:ext cx="5899354" cy="6400800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приказов по движению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Штатное расписание;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Должностные инструкции;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Правила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внутреннего трудового распорядка в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Документация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столовой (примерное меню), утвержденное органом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план производственного контроля, сертификаты продуктов,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журналы);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Медицинские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книжки сотрудников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Финансово-бухгалтерские документы;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График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График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и дежурства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сотрудников;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Инструкции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технике безопасности и охране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Журналы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регистрации инструктажей, журнал регистрации несчастных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Медицинская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 (медицинские справки на каждого ребенка, журнал регистрации обратившихся за помощью, данные о работе медицинских кабинетов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Данные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педагогическом, медицинском, техническом персонале и работниках столовой, их квалификационные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Путевки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оздоровительное учреждение (с приложением реестра; договора оздоровительного учреждения с родителями, либо заявлений; официальный документ для детей, находящихся в трудной жизненной ситуации с указанием категории (справка о получении пособия, либо акт обследования семьи органами социальной защиты населения муниципального района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Договор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об оказании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услуг.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0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4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Основные направления хозяйственной деятельности агрошкол: животноводство, растениеводство, пчеловодство,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переработка, хранение и сбыт сельскохозяйственной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продукции, кузнечное дело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итд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6" y="2126687"/>
            <a:ext cx="4170588" cy="312794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65" y="3577935"/>
            <a:ext cx="4184650" cy="313848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14" y="2126687"/>
            <a:ext cx="4087590" cy="319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7097" cy="36870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88" y="3291891"/>
            <a:ext cx="4752526" cy="3566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73" y="0"/>
            <a:ext cx="6196787" cy="3485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" r="1726" b="51255"/>
          <a:stretch/>
        </p:blipFill>
        <p:spPr>
          <a:xfrm>
            <a:off x="7294542" y="3291891"/>
            <a:ext cx="4897458" cy="35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00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764</TotalTime>
  <Words>306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Light Condensed</vt:lpstr>
      <vt:lpstr>Bahnschrift Light SemiCondensed</vt:lpstr>
      <vt:lpstr>Calibri</vt:lpstr>
      <vt:lpstr>Times New Roman</vt:lpstr>
      <vt:lpstr>Trebuchet MS</vt:lpstr>
      <vt:lpstr>Wingdings 3</vt:lpstr>
      <vt:lpstr>Аспект</vt:lpstr>
      <vt:lpstr>Организация летнего отдыха в образовательных организациях агротехнологического направления Республики Саха (Якутия)</vt:lpstr>
      <vt:lpstr>В 29 муниципальных районах республики и в г. Якутске функционируют 99 школ агротехнологического профиля   (15022 обучающихся)</vt:lpstr>
      <vt:lpstr>Презентация PowerPoint</vt:lpstr>
      <vt:lpstr>Презентация PowerPoint</vt:lpstr>
      <vt:lpstr>Презентация PowerPoint</vt:lpstr>
      <vt:lpstr>В состав документации должны входить:  - устав учреждения и положение об учреждении, зарегистрированные в установленном порядке; - штатное расписание (утверждает руководитель учреждения в пределах имеющегося фонда оплаты труда; оно должно подтверждать обеспеченность предоставляемых услуг специалистами необходимой квалификации); - руководства, правила, инструкции, методики, планы и программы работы с детьми (утверждает руководитель учреждения); - заключения органов санитарно-эпидемиологического надзора, пожарной инспекции (заключения органов санитарно-эпидемиологического надзора и пожарной инспекции о соответствии состояния учреждения и территории, на которой оно располагается, санитарным требованиям и требованиям пожарной безопасности) - документация на имеющиеся оборудование, приборы, аппаратуру, спортивное и туристское снаряжение; - национальные стандарты Российской Федерации (нормативные документы, устанавливающие характеристики продукции (продовольственной продукции, технических средств оснащения и т.п.), правила предоставления и характеристики оказываемых услуг учреждениями отдыха и оздоровления детей и в смежных областях - туризм, экскурсионное обслуживание, общественное питание и т.п.); - финансово-хозяйственная и медицинская документация; - положение (приказ) о проведении внутреннего контроля. </vt:lpstr>
      <vt:lpstr>Презентация PowerPoint</vt:lpstr>
      <vt:lpstr>Основные направления хозяйственной деятельности агрошкол: животноводство, растениеводство, пчеловодство, переработка, хранение и сбыт сельскохозяйственной продукции, кузнечное дело итд.</vt:lpstr>
      <vt:lpstr>Презентация PowerPoint</vt:lpstr>
      <vt:lpstr>Презентация PowerPoint</vt:lpstr>
      <vt:lpstr>В 2020 году планируется:  - в 84 агрошколах организация 123 лагерей труда и отдыха дневного пребывания, палаточного типа и стационарных, с охватом 5090 детей; - в 55 агрошколах будут работать 66 пришкольных участков с охватом 2230 обучающихся; - в 55 ученических производственных бригадах 38 агрошкол будут работать 830 школьников; - в 42 тепличных хозяйствах и животноводческих фермах 32 школ планируется организация работы 704 школьников; - в созданных работниками агрошкол 12 СХПК будут работать 298 обучающихся; - 949 обучающихся 37 агрошкол планируют работать в семейных бригадах, оленеводческих стадах.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летнего отдыха в образовательных организациях агротехнологического направления Республики Саха (Якутия)</dc:title>
  <dc:creator>Илья Николаевич</dc:creator>
  <cp:lastModifiedBy>Илья Николаевич</cp:lastModifiedBy>
  <cp:revision>22</cp:revision>
  <dcterms:created xsi:type="dcterms:W3CDTF">2020-06-16T05:17:31Z</dcterms:created>
  <dcterms:modified xsi:type="dcterms:W3CDTF">2020-06-17T14:25:48Z</dcterms:modified>
</cp:coreProperties>
</file>