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66" r:id="rId1"/>
    <p:sldMasterId id="2147484201" r:id="rId2"/>
    <p:sldMasterId id="2147484236" r:id="rId3"/>
    <p:sldMasterId id="2147484254" r:id="rId4"/>
    <p:sldMasterId id="2147484271" r:id="rId5"/>
  </p:sldMasterIdLst>
  <p:notesMasterIdLst>
    <p:notesMasterId r:id="rId42"/>
  </p:notesMasterIdLst>
  <p:sldIdLst>
    <p:sldId id="256" r:id="rId6"/>
    <p:sldId id="259" r:id="rId7"/>
    <p:sldId id="327" r:id="rId8"/>
    <p:sldId id="324" r:id="rId9"/>
    <p:sldId id="263" r:id="rId10"/>
    <p:sldId id="312" r:id="rId11"/>
    <p:sldId id="285" r:id="rId12"/>
    <p:sldId id="286" r:id="rId13"/>
    <p:sldId id="287" r:id="rId14"/>
    <p:sldId id="306" r:id="rId15"/>
    <p:sldId id="329" r:id="rId16"/>
    <p:sldId id="308" r:id="rId17"/>
    <p:sldId id="328" r:id="rId18"/>
    <p:sldId id="307" r:id="rId19"/>
    <p:sldId id="313" r:id="rId20"/>
    <p:sldId id="314" r:id="rId21"/>
    <p:sldId id="330" r:id="rId22"/>
    <p:sldId id="331" r:id="rId23"/>
    <p:sldId id="317" r:id="rId24"/>
    <p:sldId id="318" r:id="rId25"/>
    <p:sldId id="319" r:id="rId26"/>
    <p:sldId id="321" r:id="rId27"/>
    <p:sldId id="261" r:id="rId28"/>
    <p:sldId id="264" r:id="rId29"/>
    <p:sldId id="265" r:id="rId30"/>
    <p:sldId id="266" r:id="rId31"/>
    <p:sldId id="267" r:id="rId32"/>
    <p:sldId id="269" r:id="rId33"/>
    <p:sldId id="270" r:id="rId34"/>
    <p:sldId id="271" r:id="rId35"/>
    <p:sldId id="322" r:id="rId36"/>
    <p:sldId id="272" r:id="rId37"/>
    <p:sldId id="332" r:id="rId38"/>
    <p:sldId id="333" r:id="rId39"/>
    <p:sldId id="334" r:id="rId40"/>
    <p:sldId id="305" r:id="rId41"/>
  </p:sldIdLst>
  <p:sldSz cx="9906000" cy="6858000" type="A4"/>
  <p:notesSz cx="9926638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65" autoAdjust="0"/>
    <p:restoredTop sz="92639" autoAdjust="0"/>
  </p:normalViewPr>
  <p:slideViewPr>
    <p:cSldViewPr snapToGrid="0">
      <p:cViewPr varScale="1">
        <p:scale>
          <a:sx n="69" d="100"/>
          <a:sy n="69" d="100"/>
        </p:scale>
        <p:origin x="1404" y="66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3FDFD6-9ABE-43AC-9F72-449C1FE94A35}" type="doc">
      <dgm:prSet loTypeId="urn:microsoft.com/office/officeart/2005/8/layout/list1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57A6C9DD-E333-46EE-AF09-4EFFC13F37A1}">
      <dgm:prSet phldrT="[Текст]" custT="1"/>
      <dgm:spPr/>
      <dgm:t>
        <a:bodyPr/>
        <a:lstStyle/>
        <a:p>
          <a:pPr algn="ctr"/>
          <a:r>
            <a:rPr lang="ru-RU" sz="1400" b="1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Хореография</a:t>
          </a:r>
          <a:endParaRPr lang="ru-RU" sz="1400" dirty="0"/>
        </a:p>
      </dgm:t>
    </dgm:pt>
    <dgm:pt modelId="{7DCCBFA0-2ED9-4B14-966D-330461F2FBAD}" type="parTrans" cxnId="{71D762E3-2970-4647-A4B2-B5749164708B}">
      <dgm:prSet/>
      <dgm:spPr/>
      <dgm:t>
        <a:bodyPr/>
        <a:lstStyle/>
        <a:p>
          <a:pPr algn="ctr"/>
          <a:endParaRPr lang="ru-RU"/>
        </a:p>
      </dgm:t>
    </dgm:pt>
    <dgm:pt modelId="{9A1F3280-F4C6-4C61-A2EE-E2351570C811}" type="sibTrans" cxnId="{71D762E3-2970-4647-A4B2-B5749164708B}">
      <dgm:prSet/>
      <dgm:spPr/>
      <dgm:t>
        <a:bodyPr/>
        <a:lstStyle/>
        <a:p>
          <a:pPr algn="ctr"/>
          <a:endParaRPr lang="ru-RU"/>
        </a:p>
      </dgm:t>
    </dgm:pt>
    <dgm:pt modelId="{602139A6-3900-45CD-B8AC-CE5952B97248}">
      <dgm:prSet phldrT="[Текст]" custT="1"/>
      <dgm:spPr/>
      <dgm:t>
        <a:bodyPr/>
        <a:lstStyle/>
        <a:p>
          <a:pPr algn="ctr"/>
          <a:r>
            <a:rPr lang="ru-RU" sz="1400" b="1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Дизайн</a:t>
          </a:r>
          <a:endParaRPr lang="ru-RU" sz="1000" dirty="0"/>
        </a:p>
      </dgm:t>
    </dgm:pt>
    <dgm:pt modelId="{F65F7A7D-74D2-4B7A-996B-7B33A41F1F7A}" type="parTrans" cxnId="{DC0D393C-54E9-4BC0-80A0-84C9C8603BB2}">
      <dgm:prSet/>
      <dgm:spPr/>
      <dgm:t>
        <a:bodyPr/>
        <a:lstStyle/>
        <a:p>
          <a:pPr algn="ctr"/>
          <a:endParaRPr lang="ru-RU"/>
        </a:p>
      </dgm:t>
    </dgm:pt>
    <dgm:pt modelId="{778EA722-B3A7-4051-9FF6-E6C27E60C998}" type="sibTrans" cxnId="{DC0D393C-54E9-4BC0-80A0-84C9C8603BB2}">
      <dgm:prSet/>
      <dgm:spPr/>
      <dgm:t>
        <a:bodyPr/>
        <a:lstStyle/>
        <a:p>
          <a:pPr algn="ctr"/>
          <a:endParaRPr lang="ru-RU"/>
        </a:p>
      </dgm:t>
    </dgm:pt>
    <dgm:pt modelId="{7675A429-3314-4A77-826F-952274F9709F}">
      <dgm:prSet phldrT="[Текст]" custT="1"/>
      <dgm:spPr/>
      <dgm:t>
        <a:bodyPr/>
        <a:lstStyle/>
        <a:p>
          <a:pPr algn="ctr"/>
          <a:r>
            <a:rPr lang="ru-RU" sz="1400" b="1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Фото и видео</a:t>
          </a:r>
          <a:endParaRPr lang="ru-RU" sz="1400" b="1" dirty="0"/>
        </a:p>
      </dgm:t>
    </dgm:pt>
    <dgm:pt modelId="{E248E3BE-AC32-495E-AE6C-ADCF8F32760F}" type="parTrans" cxnId="{480DA052-356B-4B66-A4E3-A4C295404EEF}">
      <dgm:prSet/>
      <dgm:spPr/>
      <dgm:t>
        <a:bodyPr/>
        <a:lstStyle/>
        <a:p>
          <a:pPr algn="ctr"/>
          <a:endParaRPr lang="ru-RU"/>
        </a:p>
      </dgm:t>
    </dgm:pt>
    <dgm:pt modelId="{07BD8F47-9C0E-426F-8EAB-158D920FF8E5}" type="sibTrans" cxnId="{480DA052-356B-4B66-A4E3-A4C295404EEF}">
      <dgm:prSet/>
      <dgm:spPr/>
      <dgm:t>
        <a:bodyPr/>
        <a:lstStyle/>
        <a:p>
          <a:pPr algn="ctr"/>
          <a:endParaRPr lang="ru-RU"/>
        </a:p>
      </dgm:t>
    </dgm:pt>
    <dgm:pt modelId="{E95A6A44-479A-4CD5-8D99-864FD6FDF2ED}">
      <dgm:prSet custT="1"/>
      <dgm:spPr/>
      <dgm:t>
        <a:bodyPr/>
        <a:lstStyle/>
        <a:p>
          <a:pPr algn="ctr"/>
          <a:r>
            <a:rPr lang="ru-RU" sz="1400" b="1" dirty="0" smtClean="0"/>
            <a:t>Английский язык</a:t>
          </a:r>
          <a:endParaRPr lang="ru-RU" sz="1400" b="1" dirty="0"/>
        </a:p>
      </dgm:t>
    </dgm:pt>
    <dgm:pt modelId="{B3FAAD4E-E5E0-4B5D-A2EA-99772321FAEA}" type="parTrans" cxnId="{2E3EAE71-E0C8-4B44-B6C1-327CBDFC9D99}">
      <dgm:prSet/>
      <dgm:spPr/>
      <dgm:t>
        <a:bodyPr/>
        <a:lstStyle/>
        <a:p>
          <a:pPr algn="ctr"/>
          <a:endParaRPr lang="ru-RU"/>
        </a:p>
      </dgm:t>
    </dgm:pt>
    <dgm:pt modelId="{5A67D263-0C97-44F3-BB3E-ECE75F06792D}" type="sibTrans" cxnId="{2E3EAE71-E0C8-4B44-B6C1-327CBDFC9D99}">
      <dgm:prSet/>
      <dgm:spPr/>
      <dgm:t>
        <a:bodyPr/>
        <a:lstStyle/>
        <a:p>
          <a:pPr algn="ctr"/>
          <a:endParaRPr lang="ru-RU"/>
        </a:p>
      </dgm:t>
    </dgm:pt>
    <dgm:pt modelId="{4D1C0B8C-D3EC-4728-9AF8-DFB49EBC3312}">
      <dgm:prSet custT="1"/>
      <dgm:spPr/>
      <dgm:t>
        <a:bodyPr/>
        <a:lstStyle/>
        <a:p>
          <a:pPr algn="ctr"/>
          <a:r>
            <a:rPr lang="ru-RU" sz="1400" b="1" dirty="0" err="1" smtClean="0"/>
            <a:t>Хомус</a:t>
          </a:r>
          <a:endParaRPr lang="ru-RU" sz="1400" b="1" dirty="0"/>
        </a:p>
      </dgm:t>
    </dgm:pt>
    <dgm:pt modelId="{9E4567CC-49E8-4D37-8C5E-974E3471B06F}" type="parTrans" cxnId="{13EAAD32-4BFE-4C3F-A4F5-FD236F0D2C17}">
      <dgm:prSet/>
      <dgm:spPr/>
      <dgm:t>
        <a:bodyPr/>
        <a:lstStyle/>
        <a:p>
          <a:pPr algn="ctr"/>
          <a:endParaRPr lang="ru-RU"/>
        </a:p>
      </dgm:t>
    </dgm:pt>
    <dgm:pt modelId="{78485800-A104-4965-8C42-1500E1F0366A}" type="sibTrans" cxnId="{13EAAD32-4BFE-4C3F-A4F5-FD236F0D2C17}">
      <dgm:prSet/>
      <dgm:spPr/>
      <dgm:t>
        <a:bodyPr/>
        <a:lstStyle/>
        <a:p>
          <a:pPr algn="ctr"/>
          <a:endParaRPr lang="ru-RU"/>
        </a:p>
      </dgm:t>
    </dgm:pt>
    <dgm:pt modelId="{E28304FA-7B8C-4162-BCAB-1B132BD41A51}">
      <dgm:prSet custT="1"/>
      <dgm:spPr/>
      <dgm:t>
        <a:bodyPr/>
        <a:lstStyle/>
        <a:p>
          <a:pPr algn="ctr"/>
          <a:r>
            <a:rPr lang="ru-RU" sz="1400" b="1" dirty="0" smtClean="0"/>
            <a:t>Актерское мастерство</a:t>
          </a:r>
          <a:endParaRPr lang="ru-RU" sz="1400" b="1" dirty="0"/>
        </a:p>
      </dgm:t>
    </dgm:pt>
    <dgm:pt modelId="{663A2B5E-A02D-4B9D-B06A-B528AF7EC251}" type="parTrans" cxnId="{8A738B66-FEB9-4674-B88E-EEA73E6E3D90}">
      <dgm:prSet/>
      <dgm:spPr/>
      <dgm:t>
        <a:bodyPr/>
        <a:lstStyle/>
        <a:p>
          <a:pPr algn="ctr"/>
          <a:endParaRPr lang="ru-RU"/>
        </a:p>
      </dgm:t>
    </dgm:pt>
    <dgm:pt modelId="{D6EB7975-E341-41D0-9538-8274CC31F2DE}" type="sibTrans" cxnId="{8A738B66-FEB9-4674-B88E-EEA73E6E3D90}">
      <dgm:prSet/>
      <dgm:spPr/>
      <dgm:t>
        <a:bodyPr/>
        <a:lstStyle/>
        <a:p>
          <a:pPr algn="ctr"/>
          <a:endParaRPr lang="ru-RU"/>
        </a:p>
      </dgm:t>
    </dgm:pt>
    <dgm:pt modelId="{ACA19ADD-526B-4CD2-8E71-045A3FCEC477}">
      <dgm:prSet custT="1"/>
      <dgm:spPr/>
      <dgm:t>
        <a:bodyPr/>
        <a:lstStyle/>
        <a:p>
          <a:pPr algn="ctr"/>
          <a:r>
            <a:rPr lang="ru-RU" sz="1400" b="1" dirty="0" smtClean="0"/>
            <a:t>Игротека</a:t>
          </a:r>
          <a:endParaRPr lang="ru-RU" sz="1400" b="1" dirty="0"/>
        </a:p>
      </dgm:t>
    </dgm:pt>
    <dgm:pt modelId="{3C6A1652-DD98-4118-89BE-EF422EE1C4C2}" type="parTrans" cxnId="{A21082FD-FFBE-406D-9E4C-74999B1588E1}">
      <dgm:prSet/>
      <dgm:spPr/>
      <dgm:t>
        <a:bodyPr/>
        <a:lstStyle/>
        <a:p>
          <a:pPr algn="ctr"/>
          <a:endParaRPr lang="ru-RU"/>
        </a:p>
      </dgm:t>
    </dgm:pt>
    <dgm:pt modelId="{22C1EAE1-1E22-47F4-8EC8-62D86081A639}" type="sibTrans" cxnId="{A21082FD-FFBE-406D-9E4C-74999B1588E1}">
      <dgm:prSet/>
      <dgm:spPr/>
      <dgm:t>
        <a:bodyPr/>
        <a:lstStyle/>
        <a:p>
          <a:pPr algn="ctr"/>
          <a:endParaRPr lang="ru-RU"/>
        </a:p>
      </dgm:t>
    </dgm:pt>
    <dgm:pt modelId="{3FF396E2-23C4-4111-A6AD-38A3628C1AA7}">
      <dgm:prSet custT="1"/>
      <dgm:spPr/>
      <dgm:t>
        <a:bodyPr/>
        <a:lstStyle/>
        <a:p>
          <a:pPr algn="ctr"/>
          <a:r>
            <a:rPr lang="ru-RU" sz="1400" b="1" dirty="0" smtClean="0"/>
            <a:t>Физкультура</a:t>
          </a:r>
          <a:endParaRPr lang="ru-RU" sz="1400" b="1" dirty="0"/>
        </a:p>
      </dgm:t>
    </dgm:pt>
    <dgm:pt modelId="{7725C5B3-1A09-48F1-9A79-4791434B91B4}" type="parTrans" cxnId="{A33C4E05-F58F-4915-810A-5C648651E1FC}">
      <dgm:prSet/>
      <dgm:spPr/>
      <dgm:t>
        <a:bodyPr/>
        <a:lstStyle/>
        <a:p>
          <a:pPr algn="ctr"/>
          <a:endParaRPr lang="ru-RU"/>
        </a:p>
      </dgm:t>
    </dgm:pt>
    <dgm:pt modelId="{0C0715AF-E9F0-4415-8A68-BCE16C32F8B0}" type="sibTrans" cxnId="{A33C4E05-F58F-4915-810A-5C648651E1FC}">
      <dgm:prSet/>
      <dgm:spPr/>
      <dgm:t>
        <a:bodyPr/>
        <a:lstStyle/>
        <a:p>
          <a:pPr algn="ctr"/>
          <a:endParaRPr lang="ru-RU"/>
        </a:p>
      </dgm:t>
    </dgm:pt>
    <dgm:pt modelId="{E3AD1ABB-F613-4FD0-A88B-503D318615A9}">
      <dgm:prSet custT="1"/>
      <dgm:spPr/>
      <dgm:t>
        <a:bodyPr/>
        <a:lstStyle/>
        <a:p>
          <a:pPr algn="ctr"/>
          <a:r>
            <a:rPr lang="ru-RU" sz="1400" b="1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Игра на гитаре</a:t>
          </a:r>
        </a:p>
      </dgm:t>
    </dgm:pt>
    <dgm:pt modelId="{E1D7C2B1-BC0E-41AA-8282-6E02D5A9658B}" type="parTrans" cxnId="{3F5A5C15-EBB8-4006-92A5-6FA7C3BC6EA5}">
      <dgm:prSet/>
      <dgm:spPr/>
      <dgm:t>
        <a:bodyPr/>
        <a:lstStyle/>
        <a:p>
          <a:pPr algn="ctr"/>
          <a:endParaRPr lang="ru-RU"/>
        </a:p>
      </dgm:t>
    </dgm:pt>
    <dgm:pt modelId="{4C68B6B6-9E99-498F-800E-FFCEFAD4439F}" type="sibTrans" cxnId="{3F5A5C15-EBB8-4006-92A5-6FA7C3BC6EA5}">
      <dgm:prSet/>
      <dgm:spPr/>
      <dgm:t>
        <a:bodyPr/>
        <a:lstStyle/>
        <a:p>
          <a:pPr algn="ctr"/>
          <a:endParaRPr lang="ru-RU"/>
        </a:p>
      </dgm:t>
    </dgm:pt>
    <dgm:pt modelId="{43295643-8F7D-4C2D-B552-599CA4ED2D0C}">
      <dgm:prSet custT="1"/>
      <dgm:spPr/>
      <dgm:t>
        <a:bodyPr/>
        <a:lstStyle/>
        <a:p>
          <a:pPr algn="ctr"/>
          <a:r>
            <a:rPr lang="ru-RU" sz="1400" b="1" dirty="0" smtClean="0"/>
            <a:t>Дебаты</a:t>
          </a:r>
          <a:endParaRPr lang="ru-RU" sz="1400" b="1" dirty="0"/>
        </a:p>
      </dgm:t>
    </dgm:pt>
    <dgm:pt modelId="{EB106E65-F925-49A2-8F4C-48355BA8C15B}" type="parTrans" cxnId="{5A6E5A11-6F84-476A-9B77-1965E8695C27}">
      <dgm:prSet/>
      <dgm:spPr/>
      <dgm:t>
        <a:bodyPr/>
        <a:lstStyle/>
        <a:p>
          <a:pPr algn="ctr"/>
          <a:endParaRPr lang="ru-RU"/>
        </a:p>
      </dgm:t>
    </dgm:pt>
    <dgm:pt modelId="{84CC2F37-7D74-484F-9477-D04E03B2B63E}" type="sibTrans" cxnId="{5A6E5A11-6F84-476A-9B77-1965E8695C27}">
      <dgm:prSet/>
      <dgm:spPr/>
      <dgm:t>
        <a:bodyPr/>
        <a:lstStyle/>
        <a:p>
          <a:pPr algn="ctr"/>
          <a:endParaRPr lang="ru-RU"/>
        </a:p>
      </dgm:t>
    </dgm:pt>
    <dgm:pt modelId="{4F523942-3103-4F33-808F-66837BB6B235}">
      <dgm:prSet custT="1"/>
      <dgm:spPr/>
      <dgm:t>
        <a:bodyPr/>
        <a:lstStyle/>
        <a:p>
          <a:pPr algn="ctr"/>
          <a:r>
            <a:rPr lang="ru-RU" sz="1400" b="1" dirty="0" smtClean="0"/>
            <a:t>Вокал</a:t>
          </a:r>
          <a:endParaRPr lang="ru-RU" sz="1400" b="1" dirty="0"/>
        </a:p>
      </dgm:t>
    </dgm:pt>
    <dgm:pt modelId="{0B7CE0CB-7D2C-4060-A5C7-36B579370C6D}" type="parTrans" cxnId="{C582130F-9382-456B-8951-B7F47AB0160E}">
      <dgm:prSet/>
      <dgm:spPr/>
      <dgm:t>
        <a:bodyPr/>
        <a:lstStyle/>
        <a:p>
          <a:endParaRPr lang="ru-RU"/>
        </a:p>
      </dgm:t>
    </dgm:pt>
    <dgm:pt modelId="{EB65FAA7-598F-4F16-917E-72D79C25B836}" type="sibTrans" cxnId="{C582130F-9382-456B-8951-B7F47AB0160E}">
      <dgm:prSet/>
      <dgm:spPr/>
      <dgm:t>
        <a:bodyPr/>
        <a:lstStyle/>
        <a:p>
          <a:endParaRPr lang="ru-RU"/>
        </a:p>
      </dgm:t>
    </dgm:pt>
    <dgm:pt modelId="{5CBC8639-4CBE-404F-B9EE-3D3E2FC4E336}" type="pres">
      <dgm:prSet presAssocID="{AA3FDFD6-9ABE-43AC-9F72-449C1FE94A3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0678885-186D-4020-8743-C55922AF7E02}" type="pres">
      <dgm:prSet presAssocID="{57A6C9DD-E333-46EE-AF09-4EFFC13F37A1}" presName="parentLin" presStyleCnt="0"/>
      <dgm:spPr/>
    </dgm:pt>
    <dgm:pt modelId="{16FB8F15-68A6-4B6C-8A83-A504922D8AC0}" type="pres">
      <dgm:prSet presAssocID="{57A6C9DD-E333-46EE-AF09-4EFFC13F37A1}" presName="parentLeftMargin" presStyleLbl="node1" presStyleIdx="0" presStyleCnt="11"/>
      <dgm:spPr/>
      <dgm:t>
        <a:bodyPr/>
        <a:lstStyle/>
        <a:p>
          <a:endParaRPr lang="ru-RU"/>
        </a:p>
      </dgm:t>
    </dgm:pt>
    <dgm:pt modelId="{A230ACD9-22B9-4C5A-BC05-196C3C4804E5}" type="pres">
      <dgm:prSet presAssocID="{57A6C9DD-E333-46EE-AF09-4EFFC13F37A1}" presName="parentText" presStyleLbl="node1" presStyleIdx="0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58EFE7-2EFB-4C1D-907E-E59CAD9CA268}" type="pres">
      <dgm:prSet presAssocID="{57A6C9DD-E333-46EE-AF09-4EFFC13F37A1}" presName="negativeSpace" presStyleCnt="0"/>
      <dgm:spPr/>
    </dgm:pt>
    <dgm:pt modelId="{2B35799D-63C3-4222-A1E5-659AFA2CF7DF}" type="pres">
      <dgm:prSet presAssocID="{57A6C9DD-E333-46EE-AF09-4EFFC13F37A1}" presName="childText" presStyleLbl="conFgAcc1" presStyleIdx="0" presStyleCnt="11">
        <dgm:presLayoutVars>
          <dgm:bulletEnabled val="1"/>
        </dgm:presLayoutVars>
      </dgm:prSet>
      <dgm:spPr/>
    </dgm:pt>
    <dgm:pt modelId="{432034D6-DAD6-4746-A169-E55457B6614A}" type="pres">
      <dgm:prSet presAssocID="{9A1F3280-F4C6-4C61-A2EE-E2351570C811}" presName="spaceBetweenRectangles" presStyleCnt="0"/>
      <dgm:spPr/>
    </dgm:pt>
    <dgm:pt modelId="{CA1AC0F0-EAF5-4EE2-A330-FC8BF05145B6}" type="pres">
      <dgm:prSet presAssocID="{602139A6-3900-45CD-B8AC-CE5952B97248}" presName="parentLin" presStyleCnt="0"/>
      <dgm:spPr/>
    </dgm:pt>
    <dgm:pt modelId="{D297C2B0-D9C7-4CF5-A43D-61CC897B1A74}" type="pres">
      <dgm:prSet presAssocID="{602139A6-3900-45CD-B8AC-CE5952B97248}" presName="parentLeftMargin" presStyleLbl="node1" presStyleIdx="0" presStyleCnt="11"/>
      <dgm:spPr/>
      <dgm:t>
        <a:bodyPr/>
        <a:lstStyle/>
        <a:p>
          <a:endParaRPr lang="ru-RU"/>
        </a:p>
      </dgm:t>
    </dgm:pt>
    <dgm:pt modelId="{20880287-0759-4BFD-BD76-4409D425C74F}" type="pres">
      <dgm:prSet presAssocID="{602139A6-3900-45CD-B8AC-CE5952B97248}" presName="parentText" presStyleLbl="node1" presStyleIdx="1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9C8182-EA18-4C28-8BF6-72918AD58341}" type="pres">
      <dgm:prSet presAssocID="{602139A6-3900-45CD-B8AC-CE5952B97248}" presName="negativeSpace" presStyleCnt="0"/>
      <dgm:spPr/>
    </dgm:pt>
    <dgm:pt modelId="{B5EC25E2-F1B1-47AC-BF1D-695958F6085A}" type="pres">
      <dgm:prSet presAssocID="{602139A6-3900-45CD-B8AC-CE5952B97248}" presName="childText" presStyleLbl="conFgAcc1" presStyleIdx="1" presStyleCnt="11">
        <dgm:presLayoutVars>
          <dgm:bulletEnabled val="1"/>
        </dgm:presLayoutVars>
      </dgm:prSet>
      <dgm:spPr/>
    </dgm:pt>
    <dgm:pt modelId="{C72A68E8-3606-4BCC-A4BB-B00C876FBFD5}" type="pres">
      <dgm:prSet presAssocID="{778EA722-B3A7-4051-9FF6-E6C27E60C998}" presName="spaceBetweenRectangles" presStyleCnt="0"/>
      <dgm:spPr/>
    </dgm:pt>
    <dgm:pt modelId="{1633B207-6AAA-4150-A24A-34DE708534F8}" type="pres">
      <dgm:prSet presAssocID="{7675A429-3314-4A77-826F-952274F9709F}" presName="parentLin" presStyleCnt="0"/>
      <dgm:spPr/>
    </dgm:pt>
    <dgm:pt modelId="{380AB13D-EDFA-4FBF-93A1-4DB3BAF35BA1}" type="pres">
      <dgm:prSet presAssocID="{7675A429-3314-4A77-826F-952274F9709F}" presName="parentLeftMargin" presStyleLbl="node1" presStyleIdx="1" presStyleCnt="11"/>
      <dgm:spPr/>
      <dgm:t>
        <a:bodyPr/>
        <a:lstStyle/>
        <a:p>
          <a:endParaRPr lang="ru-RU"/>
        </a:p>
      </dgm:t>
    </dgm:pt>
    <dgm:pt modelId="{6C3505A5-3369-454D-9802-ADFEBD13C51F}" type="pres">
      <dgm:prSet presAssocID="{7675A429-3314-4A77-826F-952274F9709F}" presName="parentText" presStyleLbl="node1" presStyleIdx="2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C974DC-9EB6-4C9C-B344-CF88929405EC}" type="pres">
      <dgm:prSet presAssocID="{7675A429-3314-4A77-826F-952274F9709F}" presName="negativeSpace" presStyleCnt="0"/>
      <dgm:spPr/>
    </dgm:pt>
    <dgm:pt modelId="{E078A6F2-F3DD-4BE3-9A90-1C314BA51E44}" type="pres">
      <dgm:prSet presAssocID="{7675A429-3314-4A77-826F-952274F9709F}" presName="childText" presStyleLbl="conFgAcc1" presStyleIdx="2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D2CEA9-B069-44C8-B058-70C7DAF42B57}" type="pres">
      <dgm:prSet presAssocID="{07BD8F47-9C0E-426F-8EAB-158D920FF8E5}" presName="spaceBetweenRectangles" presStyleCnt="0"/>
      <dgm:spPr/>
    </dgm:pt>
    <dgm:pt modelId="{580662E9-76FC-4CEA-B05D-773C2E3CDA38}" type="pres">
      <dgm:prSet presAssocID="{E95A6A44-479A-4CD5-8D99-864FD6FDF2ED}" presName="parentLin" presStyleCnt="0"/>
      <dgm:spPr/>
    </dgm:pt>
    <dgm:pt modelId="{5C959FEA-2A54-4AB3-80FB-574FDA5445D9}" type="pres">
      <dgm:prSet presAssocID="{E95A6A44-479A-4CD5-8D99-864FD6FDF2ED}" presName="parentLeftMargin" presStyleLbl="node1" presStyleIdx="2" presStyleCnt="11"/>
      <dgm:spPr/>
      <dgm:t>
        <a:bodyPr/>
        <a:lstStyle/>
        <a:p>
          <a:endParaRPr lang="ru-RU"/>
        </a:p>
      </dgm:t>
    </dgm:pt>
    <dgm:pt modelId="{23995473-57AF-4567-B856-841F1A366799}" type="pres">
      <dgm:prSet presAssocID="{E95A6A44-479A-4CD5-8D99-864FD6FDF2ED}" presName="parentText" presStyleLbl="node1" presStyleIdx="3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8900AD-171E-4D65-ABD9-65396233F9CD}" type="pres">
      <dgm:prSet presAssocID="{E95A6A44-479A-4CD5-8D99-864FD6FDF2ED}" presName="negativeSpace" presStyleCnt="0"/>
      <dgm:spPr/>
    </dgm:pt>
    <dgm:pt modelId="{3A246B05-4FD5-48DA-B1B8-068DADA96CD0}" type="pres">
      <dgm:prSet presAssocID="{E95A6A44-479A-4CD5-8D99-864FD6FDF2ED}" presName="childText" presStyleLbl="conFgAcc1" presStyleIdx="3" presStyleCnt="11">
        <dgm:presLayoutVars>
          <dgm:bulletEnabled val="1"/>
        </dgm:presLayoutVars>
      </dgm:prSet>
      <dgm:spPr/>
    </dgm:pt>
    <dgm:pt modelId="{641BCB05-B13E-4161-8A21-A2C36522E526}" type="pres">
      <dgm:prSet presAssocID="{5A67D263-0C97-44F3-BB3E-ECE75F06792D}" presName="spaceBetweenRectangles" presStyleCnt="0"/>
      <dgm:spPr/>
    </dgm:pt>
    <dgm:pt modelId="{6D82A796-F666-4CF3-A498-3D67B6AE613B}" type="pres">
      <dgm:prSet presAssocID="{43295643-8F7D-4C2D-B552-599CA4ED2D0C}" presName="parentLin" presStyleCnt="0"/>
      <dgm:spPr/>
    </dgm:pt>
    <dgm:pt modelId="{B8CB5FFA-6CF1-4D19-AF67-740F302CCEF4}" type="pres">
      <dgm:prSet presAssocID="{43295643-8F7D-4C2D-B552-599CA4ED2D0C}" presName="parentLeftMargin" presStyleLbl="node1" presStyleIdx="3" presStyleCnt="11"/>
      <dgm:spPr/>
      <dgm:t>
        <a:bodyPr/>
        <a:lstStyle/>
        <a:p>
          <a:endParaRPr lang="ru-RU"/>
        </a:p>
      </dgm:t>
    </dgm:pt>
    <dgm:pt modelId="{A8419ABF-94D4-4852-B71B-FEA4873BD359}" type="pres">
      <dgm:prSet presAssocID="{43295643-8F7D-4C2D-B552-599CA4ED2D0C}" presName="parentText" presStyleLbl="node1" presStyleIdx="4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CA5CA8-6113-4643-ACFC-F6AB8651A6B6}" type="pres">
      <dgm:prSet presAssocID="{43295643-8F7D-4C2D-B552-599CA4ED2D0C}" presName="negativeSpace" presStyleCnt="0"/>
      <dgm:spPr/>
    </dgm:pt>
    <dgm:pt modelId="{B939DC31-1B24-4D46-AEA6-CC0CB7FF6FA1}" type="pres">
      <dgm:prSet presAssocID="{43295643-8F7D-4C2D-B552-599CA4ED2D0C}" presName="childText" presStyleLbl="conFgAcc1" presStyleIdx="4" presStyleCnt="11">
        <dgm:presLayoutVars>
          <dgm:bulletEnabled val="1"/>
        </dgm:presLayoutVars>
      </dgm:prSet>
      <dgm:spPr/>
    </dgm:pt>
    <dgm:pt modelId="{9901D34F-F8D9-44E5-A39E-7270276FD708}" type="pres">
      <dgm:prSet presAssocID="{84CC2F37-7D74-484F-9477-D04E03B2B63E}" presName="spaceBetweenRectangles" presStyleCnt="0"/>
      <dgm:spPr/>
    </dgm:pt>
    <dgm:pt modelId="{DC555BCC-EEC3-4D39-A720-CC3230CAE6B6}" type="pres">
      <dgm:prSet presAssocID="{E3AD1ABB-F613-4FD0-A88B-503D318615A9}" presName="parentLin" presStyleCnt="0"/>
      <dgm:spPr/>
    </dgm:pt>
    <dgm:pt modelId="{446CFCAC-8ABF-4495-9DA9-F584FC18970C}" type="pres">
      <dgm:prSet presAssocID="{E3AD1ABB-F613-4FD0-A88B-503D318615A9}" presName="parentLeftMargin" presStyleLbl="node1" presStyleIdx="4" presStyleCnt="11"/>
      <dgm:spPr/>
      <dgm:t>
        <a:bodyPr/>
        <a:lstStyle/>
        <a:p>
          <a:endParaRPr lang="ru-RU"/>
        </a:p>
      </dgm:t>
    </dgm:pt>
    <dgm:pt modelId="{3659EF0A-C7FC-4B22-A27E-3FBDEB8ABF42}" type="pres">
      <dgm:prSet presAssocID="{E3AD1ABB-F613-4FD0-A88B-503D318615A9}" presName="parentText" presStyleLbl="node1" presStyleIdx="5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1F0A5A-465E-4AAC-B833-62F73D513186}" type="pres">
      <dgm:prSet presAssocID="{E3AD1ABB-F613-4FD0-A88B-503D318615A9}" presName="negativeSpace" presStyleCnt="0"/>
      <dgm:spPr/>
    </dgm:pt>
    <dgm:pt modelId="{838BF934-5C40-4EF4-804D-E67843D6BD69}" type="pres">
      <dgm:prSet presAssocID="{E3AD1ABB-F613-4FD0-A88B-503D318615A9}" presName="childText" presStyleLbl="conFgAcc1" presStyleIdx="5" presStyleCnt="11">
        <dgm:presLayoutVars>
          <dgm:bulletEnabled val="1"/>
        </dgm:presLayoutVars>
      </dgm:prSet>
      <dgm:spPr/>
    </dgm:pt>
    <dgm:pt modelId="{76BED53D-B568-4B69-82D1-F2FC3483D27D}" type="pres">
      <dgm:prSet presAssocID="{4C68B6B6-9E99-498F-800E-FFCEFAD4439F}" presName="spaceBetweenRectangles" presStyleCnt="0"/>
      <dgm:spPr/>
    </dgm:pt>
    <dgm:pt modelId="{55F3A9BC-FB7F-4641-9DDA-8873EA598754}" type="pres">
      <dgm:prSet presAssocID="{4D1C0B8C-D3EC-4728-9AF8-DFB49EBC3312}" presName="parentLin" presStyleCnt="0"/>
      <dgm:spPr/>
    </dgm:pt>
    <dgm:pt modelId="{334F8570-C937-45BC-908C-68DA0539C569}" type="pres">
      <dgm:prSet presAssocID="{4D1C0B8C-D3EC-4728-9AF8-DFB49EBC3312}" presName="parentLeftMargin" presStyleLbl="node1" presStyleIdx="5" presStyleCnt="11"/>
      <dgm:spPr/>
      <dgm:t>
        <a:bodyPr/>
        <a:lstStyle/>
        <a:p>
          <a:endParaRPr lang="ru-RU"/>
        </a:p>
      </dgm:t>
    </dgm:pt>
    <dgm:pt modelId="{093DC63C-984C-4EB5-B8B1-08DFD1B8F4F3}" type="pres">
      <dgm:prSet presAssocID="{4D1C0B8C-D3EC-4728-9AF8-DFB49EBC3312}" presName="parentText" presStyleLbl="node1" presStyleIdx="6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A2F447-E4A7-4E3F-AA73-5A8568805607}" type="pres">
      <dgm:prSet presAssocID="{4D1C0B8C-D3EC-4728-9AF8-DFB49EBC3312}" presName="negativeSpace" presStyleCnt="0"/>
      <dgm:spPr/>
    </dgm:pt>
    <dgm:pt modelId="{D902AEAA-7C76-4F19-A7D1-740F357CDB9B}" type="pres">
      <dgm:prSet presAssocID="{4D1C0B8C-D3EC-4728-9AF8-DFB49EBC3312}" presName="childText" presStyleLbl="conFgAcc1" presStyleIdx="6" presStyleCnt="11">
        <dgm:presLayoutVars>
          <dgm:bulletEnabled val="1"/>
        </dgm:presLayoutVars>
      </dgm:prSet>
      <dgm:spPr/>
    </dgm:pt>
    <dgm:pt modelId="{16E7A61C-6DD4-4AFB-A398-4F4D5503CFBE}" type="pres">
      <dgm:prSet presAssocID="{78485800-A104-4965-8C42-1500E1F0366A}" presName="spaceBetweenRectangles" presStyleCnt="0"/>
      <dgm:spPr/>
    </dgm:pt>
    <dgm:pt modelId="{726D52A0-3DA3-4670-9D6B-81ECCC1E4FF0}" type="pres">
      <dgm:prSet presAssocID="{E28304FA-7B8C-4162-BCAB-1B132BD41A51}" presName="parentLin" presStyleCnt="0"/>
      <dgm:spPr/>
    </dgm:pt>
    <dgm:pt modelId="{881BBB50-CB6C-4EFA-8A2A-AC014E3DAE97}" type="pres">
      <dgm:prSet presAssocID="{E28304FA-7B8C-4162-BCAB-1B132BD41A51}" presName="parentLeftMargin" presStyleLbl="node1" presStyleIdx="6" presStyleCnt="11"/>
      <dgm:spPr/>
      <dgm:t>
        <a:bodyPr/>
        <a:lstStyle/>
        <a:p>
          <a:endParaRPr lang="ru-RU"/>
        </a:p>
      </dgm:t>
    </dgm:pt>
    <dgm:pt modelId="{211B7C3A-6DE7-4CC1-945A-5AC35203417A}" type="pres">
      <dgm:prSet presAssocID="{E28304FA-7B8C-4162-BCAB-1B132BD41A51}" presName="parentText" presStyleLbl="node1" presStyleIdx="7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201D5C-4BC1-48DE-9F83-A86AB4FE224E}" type="pres">
      <dgm:prSet presAssocID="{E28304FA-7B8C-4162-BCAB-1B132BD41A51}" presName="negativeSpace" presStyleCnt="0"/>
      <dgm:spPr/>
    </dgm:pt>
    <dgm:pt modelId="{C603DEFD-D694-4C32-BAE9-4F5626FD6CC8}" type="pres">
      <dgm:prSet presAssocID="{E28304FA-7B8C-4162-BCAB-1B132BD41A51}" presName="childText" presStyleLbl="conFgAcc1" presStyleIdx="7" presStyleCnt="11">
        <dgm:presLayoutVars>
          <dgm:bulletEnabled val="1"/>
        </dgm:presLayoutVars>
      </dgm:prSet>
      <dgm:spPr/>
    </dgm:pt>
    <dgm:pt modelId="{77AEEA87-8ADF-469E-B538-99F7ADF25AFD}" type="pres">
      <dgm:prSet presAssocID="{D6EB7975-E341-41D0-9538-8274CC31F2DE}" presName="spaceBetweenRectangles" presStyleCnt="0"/>
      <dgm:spPr/>
    </dgm:pt>
    <dgm:pt modelId="{739582F5-83BE-4C5C-9A24-DA41A424E358}" type="pres">
      <dgm:prSet presAssocID="{ACA19ADD-526B-4CD2-8E71-045A3FCEC477}" presName="parentLin" presStyleCnt="0"/>
      <dgm:spPr/>
    </dgm:pt>
    <dgm:pt modelId="{31EB1851-640F-4376-B532-7364EA6699AD}" type="pres">
      <dgm:prSet presAssocID="{ACA19ADD-526B-4CD2-8E71-045A3FCEC477}" presName="parentLeftMargin" presStyleLbl="node1" presStyleIdx="7" presStyleCnt="11"/>
      <dgm:spPr/>
      <dgm:t>
        <a:bodyPr/>
        <a:lstStyle/>
        <a:p>
          <a:endParaRPr lang="ru-RU"/>
        </a:p>
      </dgm:t>
    </dgm:pt>
    <dgm:pt modelId="{CDA44E50-FE82-4BF2-838A-865E0207AFCF}" type="pres">
      <dgm:prSet presAssocID="{ACA19ADD-526B-4CD2-8E71-045A3FCEC477}" presName="parentText" presStyleLbl="node1" presStyleIdx="8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1E7AB0-8F95-4059-A490-D20601BBF3FF}" type="pres">
      <dgm:prSet presAssocID="{ACA19ADD-526B-4CD2-8E71-045A3FCEC477}" presName="negativeSpace" presStyleCnt="0"/>
      <dgm:spPr/>
    </dgm:pt>
    <dgm:pt modelId="{4251A8E3-C030-4043-A775-8394E9B0CB76}" type="pres">
      <dgm:prSet presAssocID="{ACA19ADD-526B-4CD2-8E71-045A3FCEC477}" presName="childText" presStyleLbl="conFgAcc1" presStyleIdx="8" presStyleCnt="11">
        <dgm:presLayoutVars>
          <dgm:bulletEnabled val="1"/>
        </dgm:presLayoutVars>
      </dgm:prSet>
      <dgm:spPr/>
    </dgm:pt>
    <dgm:pt modelId="{00DDC886-1EF8-49A3-8F44-001EDB7B37F3}" type="pres">
      <dgm:prSet presAssocID="{22C1EAE1-1E22-47F4-8EC8-62D86081A639}" presName="spaceBetweenRectangles" presStyleCnt="0"/>
      <dgm:spPr/>
    </dgm:pt>
    <dgm:pt modelId="{94E9940B-FBC9-446E-A534-29633F631B1D}" type="pres">
      <dgm:prSet presAssocID="{3FF396E2-23C4-4111-A6AD-38A3628C1AA7}" presName="parentLin" presStyleCnt="0"/>
      <dgm:spPr/>
    </dgm:pt>
    <dgm:pt modelId="{6193C96A-9C3B-454E-B544-87A491082EEB}" type="pres">
      <dgm:prSet presAssocID="{3FF396E2-23C4-4111-A6AD-38A3628C1AA7}" presName="parentLeftMargin" presStyleLbl="node1" presStyleIdx="8" presStyleCnt="11"/>
      <dgm:spPr/>
      <dgm:t>
        <a:bodyPr/>
        <a:lstStyle/>
        <a:p>
          <a:endParaRPr lang="ru-RU"/>
        </a:p>
      </dgm:t>
    </dgm:pt>
    <dgm:pt modelId="{C98663BC-FDFD-4861-A79B-DFECEF8DEFF6}" type="pres">
      <dgm:prSet presAssocID="{3FF396E2-23C4-4111-A6AD-38A3628C1AA7}" presName="parentText" presStyleLbl="node1" presStyleIdx="9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549F2D-280D-443E-B49D-81E361E8EC36}" type="pres">
      <dgm:prSet presAssocID="{3FF396E2-23C4-4111-A6AD-38A3628C1AA7}" presName="negativeSpace" presStyleCnt="0"/>
      <dgm:spPr/>
    </dgm:pt>
    <dgm:pt modelId="{67E4A2B7-84AE-43A4-A2D5-32A7CB12FC32}" type="pres">
      <dgm:prSet presAssocID="{3FF396E2-23C4-4111-A6AD-38A3628C1AA7}" presName="childText" presStyleLbl="conFgAcc1" presStyleIdx="9" presStyleCnt="11">
        <dgm:presLayoutVars>
          <dgm:bulletEnabled val="1"/>
        </dgm:presLayoutVars>
      </dgm:prSet>
      <dgm:spPr/>
    </dgm:pt>
    <dgm:pt modelId="{D659A9A9-61D1-486E-85A0-905615543B1E}" type="pres">
      <dgm:prSet presAssocID="{0C0715AF-E9F0-4415-8A68-BCE16C32F8B0}" presName="spaceBetweenRectangles" presStyleCnt="0"/>
      <dgm:spPr/>
    </dgm:pt>
    <dgm:pt modelId="{B5320EBA-F315-4FCF-8185-CE71E3401CFE}" type="pres">
      <dgm:prSet presAssocID="{4F523942-3103-4F33-808F-66837BB6B235}" presName="parentLin" presStyleCnt="0"/>
      <dgm:spPr/>
    </dgm:pt>
    <dgm:pt modelId="{D7C9168F-BAAC-4737-A6AE-8F3C98711F42}" type="pres">
      <dgm:prSet presAssocID="{4F523942-3103-4F33-808F-66837BB6B235}" presName="parentLeftMargin" presStyleLbl="node1" presStyleIdx="9" presStyleCnt="11"/>
      <dgm:spPr/>
      <dgm:t>
        <a:bodyPr/>
        <a:lstStyle/>
        <a:p>
          <a:endParaRPr lang="ru-RU"/>
        </a:p>
      </dgm:t>
    </dgm:pt>
    <dgm:pt modelId="{73774C52-3546-4671-A1E2-E2A050BB193E}" type="pres">
      <dgm:prSet presAssocID="{4F523942-3103-4F33-808F-66837BB6B235}" presName="parentText" presStyleLbl="node1" presStyleIdx="10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D7E4BF-100E-4C81-A658-CDA825ECFBDA}" type="pres">
      <dgm:prSet presAssocID="{4F523942-3103-4F33-808F-66837BB6B235}" presName="negativeSpace" presStyleCnt="0"/>
      <dgm:spPr/>
    </dgm:pt>
    <dgm:pt modelId="{E488EB5F-82C0-46E9-9182-6378C89E4415}" type="pres">
      <dgm:prSet presAssocID="{4F523942-3103-4F33-808F-66837BB6B235}" presName="childText" presStyleLbl="conFgAcc1" presStyleIdx="10" presStyleCnt="11">
        <dgm:presLayoutVars>
          <dgm:bulletEnabled val="1"/>
        </dgm:presLayoutVars>
      </dgm:prSet>
      <dgm:spPr/>
    </dgm:pt>
  </dgm:ptLst>
  <dgm:cxnLst>
    <dgm:cxn modelId="{509733B7-397C-4FCC-B6FC-217F4F142E5D}" type="presOf" srcId="{3FF396E2-23C4-4111-A6AD-38A3628C1AA7}" destId="{6193C96A-9C3B-454E-B544-87A491082EEB}" srcOrd="0" destOrd="0" presId="urn:microsoft.com/office/officeart/2005/8/layout/list1"/>
    <dgm:cxn modelId="{9FABFEC8-2360-4852-945D-8627B3F81CFD}" type="presOf" srcId="{7675A429-3314-4A77-826F-952274F9709F}" destId="{380AB13D-EDFA-4FBF-93A1-4DB3BAF35BA1}" srcOrd="0" destOrd="0" presId="urn:microsoft.com/office/officeart/2005/8/layout/list1"/>
    <dgm:cxn modelId="{5D73706B-82C0-4AB1-A3EB-03B33FEDCC59}" type="presOf" srcId="{E28304FA-7B8C-4162-BCAB-1B132BD41A51}" destId="{881BBB50-CB6C-4EFA-8A2A-AC014E3DAE97}" srcOrd="0" destOrd="0" presId="urn:microsoft.com/office/officeart/2005/8/layout/list1"/>
    <dgm:cxn modelId="{E3D95CED-95C6-4E4D-94E9-C78905B93E50}" type="presOf" srcId="{4D1C0B8C-D3EC-4728-9AF8-DFB49EBC3312}" destId="{334F8570-C937-45BC-908C-68DA0539C569}" srcOrd="0" destOrd="0" presId="urn:microsoft.com/office/officeart/2005/8/layout/list1"/>
    <dgm:cxn modelId="{373AD4E3-A375-47DA-BF8A-CB6CD3701EB2}" type="presOf" srcId="{57A6C9DD-E333-46EE-AF09-4EFFC13F37A1}" destId="{16FB8F15-68A6-4B6C-8A83-A504922D8AC0}" srcOrd="0" destOrd="0" presId="urn:microsoft.com/office/officeart/2005/8/layout/list1"/>
    <dgm:cxn modelId="{8A738B66-FEB9-4674-B88E-EEA73E6E3D90}" srcId="{AA3FDFD6-9ABE-43AC-9F72-449C1FE94A35}" destId="{E28304FA-7B8C-4162-BCAB-1B132BD41A51}" srcOrd="7" destOrd="0" parTransId="{663A2B5E-A02D-4B9D-B06A-B528AF7EC251}" sibTransId="{D6EB7975-E341-41D0-9538-8274CC31F2DE}"/>
    <dgm:cxn modelId="{302A08C8-CC25-4E23-871B-59094DCD7E71}" type="presOf" srcId="{602139A6-3900-45CD-B8AC-CE5952B97248}" destId="{20880287-0759-4BFD-BD76-4409D425C74F}" srcOrd="1" destOrd="0" presId="urn:microsoft.com/office/officeart/2005/8/layout/list1"/>
    <dgm:cxn modelId="{035C4B58-E022-44BA-835C-1CFB4D5A340A}" type="presOf" srcId="{4F523942-3103-4F33-808F-66837BB6B235}" destId="{73774C52-3546-4671-A1E2-E2A050BB193E}" srcOrd="1" destOrd="0" presId="urn:microsoft.com/office/officeart/2005/8/layout/list1"/>
    <dgm:cxn modelId="{EF799CCE-0A74-48D1-A276-9C0E15B95D17}" type="presOf" srcId="{E3AD1ABB-F613-4FD0-A88B-503D318615A9}" destId="{3659EF0A-C7FC-4B22-A27E-3FBDEB8ABF42}" srcOrd="1" destOrd="0" presId="urn:microsoft.com/office/officeart/2005/8/layout/list1"/>
    <dgm:cxn modelId="{F269F329-E620-482A-97FA-2636C5C87081}" type="presOf" srcId="{57A6C9DD-E333-46EE-AF09-4EFFC13F37A1}" destId="{A230ACD9-22B9-4C5A-BC05-196C3C4804E5}" srcOrd="1" destOrd="0" presId="urn:microsoft.com/office/officeart/2005/8/layout/list1"/>
    <dgm:cxn modelId="{00D0F71F-8919-478E-A8AE-710BBEE153FD}" type="presOf" srcId="{E95A6A44-479A-4CD5-8D99-864FD6FDF2ED}" destId="{5C959FEA-2A54-4AB3-80FB-574FDA5445D9}" srcOrd="0" destOrd="0" presId="urn:microsoft.com/office/officeart/2005/8/layout/list1"/>
    <dgm:cxn modelId="{3B2AAF01-5156-49BE-A45A-0660E857C53F}" type="presOf" srcId="{4D1C0B8C-D3EC-4728-9AF8-DFB49EBC3312}" destId="{093DC63C-984C-4EB5-B8B1-08DFD1B8F4F3}" srcOrd="1" destOrd="0" presId="urn:microsoft.com/office/officeart/2005/8/layout/list1"/>
    <dgm:cxn modelId="{AAFED16C-CDEB-40A5-92E5-AA4BCD539346}" type="presOf" srcId="{E28304FA-7B8C-4162-BCAB-1B132BD41A51}" destId="{211B7C3A-6DE7-4CC1-945A-5AC35203417A}" srcOrd="1" destOrd="0" presId="urn:microsoft.com/office/officeart/2005/8/layout/list1"/>
    <dgm:cxn modelId="{2E3EAE71-E0C8-4B44-B6C1-327CBDFC9D99}" srcId="{AA3FDFD6-9ABE-43AC-9F72-449C1FE94A35}" destId="{E95A6A44-479A-4CD5-8D99-864FD6FDF2ED}" srcOrd="3" destOrd="0" parTransId="{B3FAAD4E-E5E0-4B5D-A2EA-99772321FAEA}" sibTransId="{5A67D263-0C97-44F3-BB3E-ECE75F06792D}"/>
    <dgm:cxn modelId="{D1C985AE-206E-408B-8AE3-A4F7699BCED9}" type="presOf" srcId="{E3AD1ABB-F613-4FD0-A88B-503D318615A9}" destId="{446CFCAC-8ABF-4495-9DA9-F584FC18970C}" srcOrd="0" destOrd="0" presId="urn:microsoft.com/office/officeart/2005/8/layout/list1"/>
    <dgm:cxn modelId="{3BA6942F-145B-47FC-821A-46DE87581E7B}" type="presOf" srcId="{ACA19ADD-526B-4CD2-8E71-045A3FCEC477}" destId="{31EB1851-640F-4376-B532-7364EA6699AD}" srcOrd="0" destOrd="0" presId="urn:microsoft.com/office/officeart/2005/8/layout/list1"/>
    <dgm:cxn modelId="{480DA052-356B-4B66-A4E3-A4C295404EEF}" srcId="{AA3FDFD6-9ABE-43AC-9F72-449C1FE94A35}" destId="{7675A429-3314-4A77-826F-952274F9709F}" srcOrd="2" destOrd="0" parTransId="{E248E3BE-AC32-495E-AE6C-ADCF8F32760F}" sibTransId="{07BD8F47-9C0E-426F-8EAB-158D920FF8E5}"/>
    <dgm:cxn modelId="{ADF0A77E-1775-4CEB-BFA0-DEE13AA7F760}" type="presOf" srcId="{3FF396E2-23C4-4111-A6AD-38A3628C1AA7}" destId="{C98663BC-FDFD-4861-A79B-DFECEF8DEFF6}" srcOrd="1" destOrd="0" presId="urn:microsoft.com/office/officeart/2005/8/layout/list1"/>
    <dgm:cxn modelId="{E5CA6CBF-4A59-41A3-A3FA-479FE3DC8BD7}" type="presOf" srcId="{43295643-8F7D-4C2D-B552-599CA4ED2D0C}" destId="{A8419ABF-94D4-4852-B71B-FEA4873BD359}" srcOrd="1" destOrd="0" presId="urn:microsoft.com/office/officeart/2005/8/layout/list1"/>
    <dgm:cxn modelId="{71D762E3-2970-4647-A4B2-B5749164708B}" srcId="{AA3FDFD6-9ABE-43AC-9F72-449C1FE94A35}" destId="{57A6C9DD-E333-46EE-AF09-4EFFC13F37A1}" srcOrd="0" destOrd="0" parTransId="{7DCCBFA0-2ED9-4B14-966D-330461F2FBAD}" sibTransId="{9A1F3280-F4C6-4C61-A2EE-E2351570C811}"/>
    <dgm:cxn modelId="{AA3ADF68-BC53-4D9C-A249-2343113FCA9F}" type="presOf" srcId="{E95A6A44-479A-4CD5-8D99-864FD6FDF2ED}" destId="{23995473-57AF-4567-B856-841F1A366799}" srcOrd="1" destOrd="0" presId="urn:microsoft.com/office/officeart/2005/8/layout/list1"/>
    <dgm:cxn modelId="{8243A270-9750-451E-8945-347236AFBF79}" type="presOf" srcId="{43295643-8F7D-4C2D-B552-599CA4ED2D0C}" destId="{B8CB5FFA-6CF1-4D19-AF67-740F302CCEF4}" srcOrd="0" destOrd="0" presId="urn:microsoft.com/office/officeart/2005/8/layout/list1"/>
    <dgm:cxn modelId="{CE432CE3-8DF2-4C7C-AC7E-C5D21E40DA6D}" type="presOf" srcId="{ACA19ADD-526B-4CD2-8E71-045A3FCEC477}" destId="{CDA44E50-FE82-4BF2-838A-865E0207AFCF}" srcOrd="1" destOrd="0" presId="urn:microsoft.com/office/officeart/2005/8/layout/list1"/>
    <dgm:cxn modelId="{8C82517A-8DD9-4701-B271-F5ECFCA944B5}" type="presOf" srcId="{AA3FDFD6-9ABE-43AC-9F72-449C1FE94A35}" destId="{5CBC8639-4CBE-404F-B9EE-3D3E2FC4E336}" srcOrd="0" destOrd="0" presId="urn:microsoft.com/office/officeart/2005/8/layout/list1"/>
    <dgm:cxn modelId="{DC0D393C-54E9-4BC0-80A0-84C9C8603BB2}" srcId="{AA3FDFD6-9ABE-43AC-9F72-449C1FE94A35}" destId="{602139A6-3900-45CD-B8AC-CE5952B97248}" srcOrd="1" destOrd="0" parTransId="{F65F7A7D-74D2-4B7A-996B-7B33A41F1F7A}" sibTransId="{778EA722-B3A7-4051-9FF6-E6C27E60C998}"/>
    <dgm:cxn modelId="{1DBB601D-4691-4EBE-8455-C1E2548CB950}" type="presOf" srcId="{7675A429-3314-4A77-826F-952274F9709F}" destId="{6C3505A5-3369-454D-9802-ADFEBD13C51F}" srcOrd="1" destOrd="0" presId="urn:microsoft.com/office/officeart/2005/8/layout/list1"/>
    <dgm:cxn modelId="{C582130F-9382-456B-8951-B7F47AB0160E}" srcId="{AA3FDFD6-9ABE-43AC-9F72-449C1FE94A35}" destId="{4F523942-3103-4F33-808F-66837BB6B235}" srcOrd="10" destOrd="0" parTransId="{0B7CE0CB-7D2C-4060-A5C7-36B579370C6D}" sibTransId="{EB65FAA7-598F-4F16-917E-72D79C25B836}"/>
    <dgm:cxn modelId="{A21082FD-FFBE-406D-9E4C-74999B1588E1}" srcId="{AA3FDFD6-9ABE-43AC-9F72-449C1FE94A35}" destId="{ACA19ADD-526B-4CD2-8E71-045A3FCEC477}" srcOrd="8" destOrd="0" parTransId="{3C6A1652-DD98-4118-89BE-EF422EE1C4C2}" sibTransId="{22C1EAE1-1E22-47F4-8EC8-62D86081A639}"/>
    <dgm:cxn modelId="{2437E66C-41FF-4ECA-BC88-BCD94DC6EF0C}" type="presOf" srcId="{602139A6-3900-45CD-B8AC-CE5952B97248}" destId="{D297C2B0-D9C7-4CF5-A43D-61CC897B1A74}" srcOrd="0" destOrd="0" presId="urn:microsoft.com/office/officeart/2005/8/layout/list1"/>
    <dgm:cxn modelId="{A33C4E05-F58F-4915-810A-5C648651E1FC}" srcId="{AA3FDFD6-9ABE-43AC-9F72-449C1FE94A35}" destId="{3FF396E2-23C4-4111-A6AD-38A3628C1AA7}" srcOrd="9" destOrd="0" parTransId="{7725C5B3-1A09-48F1-9A79-4791434B91B4}" sibTransId="{0C0715AF-E9F0-4415-8A68-BCE16C32F8B0}"/>
    <dgm:cxn modelId="{5E427804-D987-4DB3-B981-664C8E07DB0A}" type="presOf" srcId="{4F523942-3103-4F33-808F-66837BB6B235}" destId="{D7C9168F-BAAC-4737-A6AE-8F3C98711F42}" srcOrd="0" destOrd="0" presId="urn:microsoft.com/office/officeart/2005/8/layout/list1"/>
    <dgm:cxn modelId="{13EAAD32-4BFE-4C3F-A4F5-FD236F0D2C17}" srcId="{AA3FDFD6-9ABE-43AC-9F72-449C1FE94A35}" destId="{4D1C0B8C-D3EC-4728-9AF8-DFB49EBC3312}" srcOrd="6" destOrd="0" parTransId="{9E4567CC-49E8-4D37-8C5E-974E3471B06F}" sibTransId="{78485800-A104-4965-8C42-1500E1F0366A}"/>
    <dgm:cxn modelId="{3F5A5C15-EBB8-4006-92A5-6FA7C3BC6EA5}" srcId="{AA3FDFD6-9ABE-43AC-9F72-449C1FE94A35}" destId="{E3AD1ABB-F613-4FD0-A88B-503D318615A9}" srcOrd="5" destOrd="0" parTransId="{E1D7C2B1-BC0E-41AA-8282-6E02D5A9658B}" sibTransId="{4C68B6B6-9E99-498F-800E-FFCEFAD4439F}"/>
    <dgm:cxn modelId="{5A6E5A11-6F84-476A-9B77-1965E8695C27}" srcId="{AA3FDFD6-9ABE-43AC-9F72-449C1FE94A35}" destId="{43295643-8F7D-4C2D-B552-599CA4ED2D0C}" srcOrd="4" destOrd="0" parTransId="{EB106E65-F925-49A2-8F4C-48355BA8C15B}" sibTransId="{84CC2F37-7D74-484F-9477-D04E03B2B63E}"/>
    <dgm:cxn modelId="{0B3D5574-0590-45DE-A6CA-7247CBF080C5}" type="presParOf" srcId="{5CBC8639-4CBE-404F-B9EE-3D3E2FC4E336}" destId="{70678885-186D-4020-8743-C55922AF7E02}" srcOrd="0" destOrd="0" presId="urn:microsoft.com/office/officeart/2005/8/layout/list1"/>
    <dgm:cxn modelId="{B3259F7C-5110-42D7-9ECA-933C052D499F}" type="presParOf" srcId="{70678885-186D-4020-8743-C55922AF7E02}" destId="{16FB8F15-68A6-4B6C-8A83-A504922D8AC0}" srcOrd="0" destOrd="0" presId="urn:microsoft.com/office/officeart/2005/8/layout/list1"/>
    <dgm:cxn modelId="{AED1A8F0-8BD6-43A6-A4C1-EEFE10D44AC9}" type="presParOf" srcId="{70678885-186D-4020-8743-C55922AF7E02}" destId="{A230ACD9-22B9-4C5A-BC05-196C3C4804E5}" srcOrd="1" destOrd="0" presId="urn:microsoft.com/office/officeart/2005/8/layout/list1"/>
    <dgm:cxn modelId="{F7CA87B9-A3C8-46A1-8250-A05D9E39BEB0}" type="presParOf" srcId="{5CBC8639-4CBE-404F-B9EE-3D3E2FC4E336}" destId="{EE58EFE7-2EFB-4C1D-907E-E59CAD9CA268}" srcOrd="1" destOrd="0" presId="urn:microsoft.com/office/officeart/2005/8/layout/list1"/>
    <dgm:cxn modelId="{6DEA98B5-9DA8-410B-8A6B-D588D961C1EC}" type="presParOf" srcId="{5CBC8639-4CBE-404F-B9EE-3D3E2FC4E336}" destId="{2B35799D-63C3-4222-A1E5-659AFA2CF7DF}" srcOrd="2" destOrd="0" presId="urn:microsoft.com/office/officeart/2005/8/layout/list1"/>
    <dgm:cxn modelId="{C7DDB9CF-12C4-420C-AAFC-090E983BC997}" type="presParOf" srcId="{5CBC8639-4CBE-404F-B9EE-3D3E2FC4E336}" destId="{432034D6-DAD6-4746-A169-E55457B6614A}" srcOrd="3" destOrd="0" presId="urn:microsoft.com/office/officeart/2005/8/layout/list1"/>
    <dgm:cxn modelId="{FADC7ADE-F41C-4058-8CDC-B81A9F89F3F2}" type="presParOf" srcId="{5CBC8639-4CBE-404F-B9EE-3D3E2FC4E336}" destId="{CA1AC0F0-EAF5-4EE2-A330-FC8BF05145B6}" srcOrd="4" destOrd="0" presId="urn:microsoft.com/office/officeart/2005/8/layout/list1"/>
    <dgm:cxn modelId="{8C47E65A-8389-4C49-AD52-055A31D3563B}" type="presParOf" srcId="{CA1AC0F0-EAF5-4EE2-A330-FC8BF05145B6}" destId="{D297C2B0-D9C7-4CF5-A43D-61CC897B1A74}" srcOrd="0" destOrd="0" presId="urn:microsoft.com/office/officeart/2005/8/layout/list1"/>
    <dgm:cxn modelId="{8CDE91C4-91DA-4BC3-AC01-373B0FC92B58}" type="presParOf" srcId="{CA1AC0F0-EAF5-4EE2-A330-FC8BF05145B6}" destId="{20880287-0759-4BFD-BD76-4409D425C74F}" srcOrd="1" destOrd="0" presId="urn:microsoft.com/office/officeart/2005/8/layout/list1"/>
    <dgm:cxn modelId="{E981C5E4-1544-4CAD-8968-E2FDFA210580}" type="presParOf" srcId="{5CBC8639-4CBE-404F-B9EE-3D3E2FC4E336}" destId="{4D9C8182-EA18-4C28-8BF6-72918AD58341}" srcOrd="5" destOrd="0" presId="urn:microsoft.com/office/officeart/2005/8/layout/list1"/>
    <dgm:cxn modelId="{49C5807D-A29C-4621-8E1F-C8B309C1DABD}" type="presParOf" srcId="{5CBC8639-4CBE-404F-B9EE-3D3E2FC4E336}" destId="{B5EC25E2-F1B1-47AC-BF1D-695958F6085A}" srcOrd="6" destOrd="0" presId="urn:microsoft.com/office/officeart/2005/8/layout/list1"/>
    <dgm:cxn modelId="{82B25882-1DFE-4404-8379-726F5C2873AC}" type="presParOf" srcId="{5CBC8639-4CBE-404F-B9EE-3D3E2FC4E336}" destId="{C72A68E8-3606-4BCC-A4BB-B00C876FBFD5}" srcOrd="7" destOrd="0" presId="urn:microsoft.com/office/officeart/2005/8/layout/list1"/>
    <dgm:cxn modelId="{1BF6515A-0AF9-4EEE-AF2C-4532152B5692}" type="presParOf" srcId="{5CBC8639-4CBE-404F-B9EE-3D3E2FC4E336}" destId="{1633B207-6AAA-4150-A24A-34DE708534F8}" srcOrd="8" destOrd="0" presId="urn:microsoft.com/office/officeart/2005/8/layout/list1"/>
    <dgm:cxn modelId="{27B72610-ED1D-4A52-BC39-8EAABFDF5B5C}" type="presParOf" srcId="{1633B207-6AAA-4150-A24A-34DE708534F8}" destId="{380AB13D-EDFA-4FBF-93A1-4DB3BAF35BA1}" srcOrd="0" destOrd="0" presId="urn:microsoft.com/office/officeart/2005/8/layout/list1"/>
    <dgm:cxn modelId="{5B4BAE67-CF91-4982-8E1D-422B0C83574C}" type="presParOf" srcId="{1633B207-6AAA-4150-A24A-34DE708534F8}" destId="{6C3505A5-3369-454D-9802-ADFEBD13C51F}" srcOrd="1" destOrd="0" presId="urn:microsoft.com/office/officeart/2005/8/layout/list1"/>
    <dgm:cxn modelId="{33749E48-D02C-4D77-9105-5293F2F3FABE}" type="presParOf" srcId="{5CBC8639-4CBE-404F-B9EE-3D3E2FC4E336}" destId="{6DC974DC-9EB6-4C9C-B344-CF88929405EC}" srcOrd="9" destOrd="0" presId="urn:microsoft.com/office/officeart/2005/8/layout/list1"/>
    <dgm:cxn modelId="{F353F093-54F1-478E-BC59-E343D3FAA19B}" type="presParOf" srcId="{5CBC8639-4CBE-404F-B9EE-3D3E2FC4E336}" destId="{E078A6F2-F3DD-4BE3-9A90-1C314BA51E44}" srcOrd="10" destOrd="0" presId="urn:microsoft.com/office/officeart/2005/8/layout/list1"/>
    <dgm:cxn modelId="{28DB74BD-2199-434F-88CA-132FEFD9159F}" type="presParOf" srcId="{5CBC8639-4CBE-404F-B9EE-3D3E2FC4E336}" destId="{3BD2CEA9-B069-44C8-B058-70C7DAF42B57}" srcOrd="11" destOrd="0" presId="urn:microsoft.com/office/officeart/2005/8/layout/list1"/>
    <dgm:cxn modelId="{935A6710-7BE3-48EF-B0BD-57DE232493B7}" type="presParOf" srcId="{5CBC8639-4CBE-404F-B9EE-3D3E2FC4E336}" destId="{580662E9-76FC-4CEA-B05D-773C2E3CDA38}" srcOrd="12" destOrd="0" presId="urn:microsoft.com/office/officeart/2005/8/layout/list1"/>
    <dgm:cxn modelId="{D9548B03-F895-4DA9-A560-3B5235583837}" type="presParOf" srcId="{580662E9-76FC-4CEA-B05D-773C2E3CDA38}" destId="{5C959FEA-2A54-4AB3-80FB-574FDA5445D9}" srcOrd="0" destOrd="0" presId="urn:microsoft.com/office/officeart/2005/8/layout/list1"/>
    <dgm:cxn modelId="{FBAEB1D7-E2ED-47BA-94C7-937E84446193}" type="presParOf" srcId="{580662E9-76FC-4CEA-B05D-773C2E3CDA38}" destId="{23995473-57AF-4567-B856-841F1A366799}" srcOrd="1" destOrd="0" presId="urn:microsoft.com/office/officeart/2005/8/layout/list1"/>
    <dgm:cxn modelId="{AE4C0661-E368-4B88-8AA4-728AA89143FA}" type="presParOf" srcId="{5CBC8639-4CBE-404F-B9EE-3D3E2FC4E336}" destId="{E28900AD-171E-4D65-ABD9-65396233F9CD}" srcOrd="13" destOrd="0" presId="urn:microsoft.com/office/officeart/2005/8/layout/list1"/>
    <dgm:cxn modelId="{5796399E-DCA5-4439-8B2E-0371D2F6B7D5}" type="presParOf" srcId="{5CBC8639-4CBE-404F-B9EE-3D3E2FC4E336}" destId="{3A246B05-4FD5-48DA-B1B8-068DADA96CD0}" srcOrd="14" destOrd="0" presId="urn:microsoft.com/office/officeart/2005/8/layout/list1"/>
    <dgm:cxn modelId="{EE443D91-5722-44B3-A1F5-F78E99CCC106}" type="presParOf" srcId="{5CBC8639-4CBE-404F-B9EE-3D3E2FC4E336}" destId="{641BCB05-B13E-4161-8A21-A2C36522E526}" srcOrd="15" destOrd="0" presId="urn:microsoft.com/office/officeart/2005/8/layout/list1"/>
    <dgm:cxn modelId="{1666CDAD-5F1B-46B9-BC61-E2E35D3B430F}" type="presParOf" srcId="{5CBC8639-4CBE-404F-B9EE-3D3E2FC4E336}" destId="{6D82A796-F666-4CF3-A498-3D67B6AE613B}" srcOrd="16" destOrd="0" presId="urn:microsoft.com/office/officeart/2005/8/layout/list1"/>
    <dgm:cxn modelId="{F9E6D660-D9FC-4405-9016-C80E90B63B49}" type="presParOf" srcId="{6D82A796-F666-4CF3-A498-3D67B6AE613B}" destId="{B8CB5FFA-6CF1-4D19-AF67-740F302CCEF4}" srcOrd="0" destOrd="0" presId="urn:microsoft.com/office/officeart/2005/8/layout/list1"/>
    <dgm:cxn modelId="{5B3050DE-8ACE-4735-BFCD-E7E8B594E65A}" type="presParOf" srcId="{6D82A796-F666-4CF3-A498-3D67B6AE613B}" destId="{A8419ABF-94D4-4852-B71B-FEA4873BD359}" srcOrd="1" destOrd="0" presId="urn:microsoft.com/office/officeart/2005/8/layout/list1"/>
    <dgm:cxn modelId="{84CE2C0E-7BB1-4B52-B34B-3AC3CCD1597E}" type="presParOf" srcId="{5CBC8639-4CBE-404F-B9EE-3D3E2FC4E336}" destId="{06CA5CA8-6113-4643-ACFC-F6AB8651A6B6}" srcOrd="17" destOrd="0" presId="urn:microsoft.com/office/officeart/2005/8/layout/list1"/>
    <dgm:cxn modelId="{960FAF67-21A8-4B94-A174-69CA1CE46C29}" type="presParOf" srcId="{5CBC8639-4CBE-404F-B9EE-3D3E2FC4E336}" destId="{B939DC31-1B24-4D46-AEA6-CC0CB7FF6FA1}" srcOrd="18" destOrd="0" presId="urn:microsoft.com/office/officeart/2005/8/layout/list1"/>
    <dgm:cxn modelId="{D3973EF9-3B0E-4588-B004-045B1EAD0897}" type="presParOf" srcId="{5CBC8639-4CBE-404F-B9EE-3D3E2FC4E336}" destId="{9901D34F-F8D9-44E5-A39E-7270276FD708}" srcOrd="19" destOrd="0" presId="urn:microsoft.com/office/officeart/2005/8/layout/list1"/>
    <dgm:cxn modelId="{E1F148F4-4A0C-408E-94F8-6A734F5B5D1A}" type="presParOf" srcId="{5CBC8639-4CBE-404F-B9EE-3D3E2FC4E336}" destId="{DC555BCC-EEC3-4D39-A720-CC3230CAE6B6}" srcOrd="20" destOrd="0" presId="urn:microsoft.com/office/officeart/2005/8/layout/list1"/>
    <dgm:cxn modelId="{81819B00-D7BD-4AF6-9F43-BC3FA4AE7691}" type="presParOf" srcId="{DC555BCC-EEC3-4D39-A720-CC3230CAE6B6}" destId="{446CFCAC-8ABF-4495-9DA9-F584FC18970C}" srcOrd="0" destOrd="0" presId="urn:microsoft.com/office/officeart/2005/8/layout/list1"/>
    <dgm:cxn modelId="{4D014B70-E9D5-41D8-9401-0A714099CEAF}" type="presParOf" srcId="{DC555BCC-EEC3-4D39-A720-CC3230CAE6B6}" destId="{3659EF0A-C7FC-4B22-A27E-3FBDEB8ABF42}" srcOrd="1" destOrd="0" presId="urn:microsoft.com/office/officeart/2005/8/layout/list1"/>
    <dgm:cxn modelId="{5743397B-126B-490D-9E13-E6BAB95D9D19}" type="presParOf" srcId="{5CBC8639-4CBE-404F-B9EE-3D3E2FC4E336}" destId="{B11F0A5A-465E-4AAC-B833-62F73D513186}" srcOrd="21" destOrd="0" presId="urn:microsoft.com/office/officeart/2005/8/layout/list1"/>
    <dgm:cxn modelId="{FF4EE951-1786-4951-B3A7-945B18177064}" type="presParOf" srcId="{5CBC8639-4CBE-404F-B9EE-3D3E2FC4E336}" destId="{838BF934-5C40-4EF4-804D-E67843D6BD69}" srcOrd="22" destOrd="0" presId="urn:microsoft.com/office/officeart/2005/8/layout/list1"/>
    <dgm:cxn modelId="{2070E177-CC94-4FDF-84CE-6F0A4256CF53}" type="presParOf" srcId="{5CBC8639-4CBE-404F-B9EE-3D3E2FC4E336}" destId="{76BED53D-B568-4B69-82D1-F2FC3483D27D}" srcOrd="23" destOrd="0" presId="urn:microsoft.com/office/officeart/2005/8/layout/list1"/>
    <dgm:cxn modelId="{8D4A1C93-D898-4824-9B36-33F08B56B995}" type="presParOf" srcId="{5CBC8639-4CBE-404F-B9EE-3D3E2FC4E336}" destId="{55F3A9BC-FB7F-4641-9DDA-8873EA598754}" srcOrd="24" destOrd="0" presId="urn:microsoft.com/office/officeart/2005/8/layout/list1"/>
    <dgm:cxn modelId="{34318836-5A08-4B13-BE21-5A66C1E16698}" type="presParOf" srcId="{55F3A9BC-FB7F-4641-9DDA-8873EA598754}" destId="{334F8570-C937-45BC-908C-68DA0539C569}" srcOrd="0" destOrd="0" presId="urn:microsoft.com/office/officeart/2005/8/layout/list1"/>
    <dgm:cxn modelId="{E3C1A796-D507-4D43-8FE0-8F454DBE415C}" type="presParOf" srcId="{55F3A9BC-FB7F-4641-9DDA-8873EA598754}" destId="{093DC63C-984C-4EB5-B8B1-08DFD1B8F4F3}" srcOrd="1" destOrd="0" presId="urn:microsoft.com/office/officeart/2005/8/layout/list1"/>
    <dgm:cxn modelId="{B656DFC2-4543-4F26-A734-78D048ED8449}" type="presParOf" srcId="{5CBC8639-4CBE-404F-B9EE-3D3E2FC4E336}" destId="{76A2F447-E4A7-4E3F-AA73-5A8568805607}" srcOrd="25" destOrd="0" presId="urn:microsoft.com/office/officeart/2005/8/layout/list1"/>
    <dgm:cxn modelId="{CBD48516-57D5-439F-A756-7C0571F4E5B1}" type="presParOf" srcId="{5CBC8639-4CBE-404F-B9EE-3D3E2FC4E336}" destId="{D902AEAA-7C76-4F19-A7D1-740F357CDB9B}" srcOrd="26" destOrd="0" presId="urn:microsoft.com/office/officeart/2005/8/layout/list1"/>
    <dgm:cxn modelId="{357C5227-EBDA-4010-8DB8-2FA6A220C327}" type="presParOf" srcId="{5CBC8639-4CBE-404F-B9EE-3D3E2FC4E336}" destId="{16E7A61C-6DD4-4AFB-A398-4F4D5503CFBE}" srcOrd="27" destOrd="0" presId="urn:microsoft.com/office/officeart/2005/8/layout/list1"/>
    <dgm:cxn modelId="{BBAD86A6-A238-4B02-9AE0-08365C89C06B}" type="presParOf" srcId="{5CBC8639-4CBE-404F-B9EE-3D3E2FC4E336}" destId="{726D52A0-3DA3-4670-9D6B-81ECCC1E4FF0}" srcOrd="28" destOrd="0" presId="urn:microsoft.com/office/officeart/2005/8/layout/list1"/>
    <dgm:cxn modelId="{284380CF-5710-4E1D-A829-749A74EA0234}" type="presParOf" srcId="{726D52A0-3DA3-4670-9D6B-81ECCC1E4FF0}" destId="{881BBB50-CB6C-4EFA-8A2A-AC014E3DAE97}" srcOrd="0" destOrd="0" presId="urn:microsoft.com/office/officeart/2005/8/layout/list1"/>
    <dgm:cxn modelId="{B8F7EE19-3F54-4D91-BA97-17889535D189}" type="presParOf" srcId="{726D52A0-3DA3-4670-9D6B-81ECCC1E4FF0}" destId="{211B7C3A-6DE7-4CC1-945A-5AC35203417A}" srcOrd="1" destOrd="0" presId="urn:microsoft.com/office/officeart/2005/8/layout/list1"/>
    <dgm:cxn modelId="{BD2279D2-C1DB-4845-9E20-2A615B113E60}" type="presParOf" srcId="{5CBC8639-4CBE-404F-B9EE-3D3E2FC4E336}" destId="{D4201D5C-4BC1-48DE-9F83-A86AB4FE224E}" srcOrd="29" destOrd="0" presId="urn:microsoft.com/office/officeart/2005/8/layout/list1"/>
    <dgm:cxn modelId="{7B006259-7B52-478B-BC45-16D31DC3E0E3}" type="presParOf" srcId="{5CBC8639-4CBE-404F-B9EE-3D3E2FC4E336}" destId="{C603DEFD-D694-4C32-BAE9-4F5626FD6CC8}" srcOrd="30" destOrd="0" presId="urn:microsoft.com/office/officeart/2005/8/layout/list1"/>
    <dgm:cxn modelId="{D6CA0954-BE11-423D-87AB-DA4197A6BD5B}" type="presParOf" srcId="{5CBC8639-4CBE-404F-B9EE-3D3E2FC4E336}" destId="{77AEEA87-8ADF-469E-B538-99F7ADF25AFD}" srcOrd="31" destOrd="0" presId="urn:microsoft.com/office/officeart/2005/8/layout/list1"/>
    <dgm:cxn modelId="{81E1A593-2644-4748-A352-B149E2B2D5C5}" type="presParOf" srcId="{5CBC8639-4CBE-404F-B9EE-3D3E2FC4E336}" destId="{739582F5-83BE-4C5C-9A24-DA41A424E358}" srcOrd="32" destOrd="0" presId="urn:microsoft.com/office/officeart/2005/8/layout/list1"/>
    <dgm:cxn modelId="{396EDA98-48AE-44FD-BCFD-3B5AFD162325}" type="presParOf" srcId="{739582F5-83BE-4C5C-9A24-DA41A424E358}" destId="{31EB1851-640F-4376-B532-7364EA6699AD}" srcOrd="0" destOrd="0" presId="urn:microsoft.com/office/officeart/2005/8/layout/list1"/>
    <dgm:cxn modelId="{B971D040-8ABE-45A4-98C5-1F4DF6CE0DD2}" type="presParOf" srcId="{739582F5-83BE-4C5C-9A24-DA41A424E358}" destId="{CDA44E50-FE82-4BF2-838A-865E0207AFCF}" srcOrd="1" destOrd="0" presId="urn:microsoft.com/office/officeart/2005/8/layout/list1"/>
    <dgm:cxn modelId="{909D162E-E296-42EB-A44E-46BB2F5DB0FC}" type="presParOf" srcId="{5CBC8639-4CBE-404F-B9EE-3D3E2FC4E336}" destId="{FE1E7AB0-8F95-4059-A490-D20601BBF3FF}" srcOrd="33" destOrd="0" presId="urn:microsoft.com/office/officeart/2005/8/layout/list1"/>
    <dgm:cxn modelId="{4F039988-87E7-41D4-BD85-10B9E523A753}" type="presParOf" srcId="{5CBC8639-4CBE-404F-B9EE-3D3E2FC4E336}" destId="{4251A8E3-C030-4043-A775-8394E9B0CB76}" srcOrd="34" destOrd="0" presId="urn:microsoft.com/office/officeart/2005/8/layout/list1"/>
    <dgm:cxn modelId="{460E723B-6056-4432-B6FE-DD0E4C96B791}" type="presParOf" srcId="{5CBC8639-4CBE-404F-B9EE-3D3E2FC4E336}" destId="{00DDC886-1EF8-49A3-8F44-001EDB7B37F3}" srcOrd="35" destOrd="0" presId="urn:microsoft.com/office/officeart/2005/8/layout/list1"/>
    <dgm:cxn modelId="{1D360164-2626-42D8-8D0C-DD571ECE75FA}" type="presParOf" srcId="{5CBC8639-4CBE-404F-B9EE-3D3E2FC4E336}" destId="{94E9940B-FBC9-446E-A534-29633F631B1D}" srcOrd="36" destOrd="0" presId="urn:microsoft.com/office/officeart/2005/8/layout/list1"/>
    <dgm:cxn modelId="{F9E40B2A-2E5E-4EAA-B769-3973D2F7A803}" type="presParOf" srcId="{94E9940B-FBC9-446E-A534-29633F631B1D}" destId="{6193C96A-9C3B-454E-B544-87A491082EEB}" srcOrd="0" destOrd="0" presId="urn:microsoft.com/office/officeart/2005/8/layout/list1"/>
    <dgm:cxn modelId="{661FC89E-B878-4D2E-BC5A-F10BA0AE6FB1}" type="presParOf" srcId="{94E9940B-FBC9-446E-A534-29633F631B1D}" destId="{C98663BC-FDFD-4861-A79B-DFECEF8DEFF6}" srcOrd="1" destOrd="0" presId="urn:microsoft.com/office/officeart/2005/8/layout/list1"/>
    <dgm:cxn modelId="{B863E722-28AB-4B21-9C23-34F974FFEA3A}" type="presParOf" srcId="{5CBC8639-4CBE-404F-B9EE-3D3E2FC4E336}" destId="{96549F2D-280D-443E-B49D-81E361E8EC36}" srcOrd="37" destOrd="0" presId="urn:microsoft.com/office/officeart/2005/8/layout/list1"/>
    <dgm:cxn modelId="{90EB0AD8-1277-44E1-9285-EAFC4952E034}" type="presParOf" srcId="{5CBC8639-4CBE-404F-B9EE-3D3E2FC4E336}" destId="{67E4A2B7-84AE-43A4-A2D5-32A7CB12FC32}" srcOrd="38" destOrd="0" presId="urn:microsoft.com/office/officeart/2005/8/layout/list1"/>
    <dgm:cxn modelId="{5E6F17BE-CE26-4466-97FB-52970DBA6230}" type="presParOf" srcId="{5CBC8639-4CBE-404F-B9EE-3D3E2FC4E336}" destId="{D659A9A9-61D1-486E-85A0-905615543B1E}" srcOrd="39" destOrd="0" presId="urn:microsoft.com/office/officeart/2005/8/layout/list1"/>
    <dgm:cxn modelId="{ACCCEF2B-90AB-4D8A-8E66-D1EEA988A114}" type="presParOf" srcId="{5CBC8639-4CBE-404F-B9EE-3D3E2FC4E336}" destId="{B5320EBA-F315-4FCF-8185-CE71E3401CFE}" srcOrd="40" destOrd="0" presId="urn:microsoft.com/office/officeart/2005/8/layout/list1"/>
    <dgm:cxn modelId="{B0F2EF7A-C283-4B5E-B423-70D28AC08A15}" type="presParOf" srcId="{B5320EBA-F315-4FCF-8185-CE71E3401CFE}" destId="{D7C9168F-BAAC-4737-A6AE-8F3C98711F42}" srcOrd="0" destOrd="0" presId="urn:microsoft.com/office/officeart/2005/8/layout/list1"/>
    <dgm:cxn modelId="{9862771A-F267-48B0-88A1-C0166508E294}" type="presParOf" srcId="{B5320EBA-F315-4FCF-8185-CE71E3401CFE}" destId="{73774C52-3546-4671-A1E2-E2A050BB193E}" srcOrd="1" destOrd="0" presId="urn:microsoft.com/office/officeart/2005/8/layout/list1"/>
    <dgm:cxn modelId="{612A787D-97F3-4299-9093-FAC4AB605088}" type="presParOf" srcId="{5CBC8639-4CBE-404F-B9EE-3D3E2FC4E336}" destId="{B4D7E4BF-100E-4C81-A658-CDA825ECFBDA}" srcOrd="41" destOrd="0" presId="urn:microsoft.com/office/officeart/2005/8/layout/list1"/>
    <dgm:cxn modelId="{B3CB8D4B-B948-463C-AE4E-83CDF2E1F98A}" type="presParOf" srcId="{5CBC8639-4CBE-404F-B9EE-3D3E2FC4E336}" destId="{E488EB5F-82C0-46E9-9182-6378C89E4415}" srcOrd="4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35799D-63C3-4222-A1E5-659AFA2CF7DF}">
      <dsp:nvSpPr>
        <dsp:cNvPr id="0" name=""/>
        <dsp:cNvSpPr/>
      </dsp:nvSpPr>
      <dsp:spPr>
        <a:xfrm>
          <a:off x="0" y="306985"/>
          <a:ext cx="6982346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30ACD9-22B9-4C5A-BC05-196C3C4804E5}">
      <dsp:nvSpPr>
        <dsp:cNvPr id="0" name=""/>
        <dsp:cNvSpPr/>
      </dsp:nvSpPr>
      <dsp:spPr>
        <a:xfrm>
          <a:off x="349117" y="144625"/>
          <a:ext cx="4887642" cy="32472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741" tIns="0" rIns="184741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Хореография</a:t>
          </a:r>
          <a:endParaRPr lang="ru-RU" sz="1400" kern="1200" dirty="0"/>
        </a:p>
      </dsp:txBody>
      <dsp:txXfrm>
        <a:off x="364969" y="160477"/>
        <a:ext cx="4855938" cy="293016"/>
      </dsp:txXfrm>
    </dsp:sp>
    <dsp:sp modelId="{B5EC25E2-F1B1-47AC-BF1D-695958F6085A}">
      <dsp:nvSpPr>
        <dsp:cNvPr id="0" name=""/>
        <dsp:cNvSpPr/>
      </dsp:nvSpPr>
      <dsp:spPr>
        <a:xfrm>
          <a:off x="0" y="805945"/>
          <a:ext cx="6982346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-1937705"/>
              <a:satOff val="2234"/>
              <a:lumOff val="74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880287-0759-4BFD-BD76-4409D425C74F}">
      <dsp:nvSpPr>
        <dsp:cNvPr id="0" name=""/>
        <dsp:cNvSpPr/>
      </dsp:nvSpPr>
      <dsp:spPr>
        <a:xfrm>
          <a:off x="349117" y="643585"/>
          <a:ext cx="4887642" cy="324720"/>
        </a:xfrm>
        <a:prstGeom prst="roundRect">
          <a:avLst/>
        </a:prstGeom>
        <a:gradFill rotWithShape="0">
          <a:gsLst>
            <a:gs pos="0">
              <a:schemeClr val="accent2">
                <a:hueOff val="-1937705"/>
                <a:satOff val="2234"/>
                <a:lumOff val="745"/>
                <a:alphaOff val="0"/>
                <a:tint val="96000"/>
                <a:lumMod val="100000"/>
              </a:schemeClr>
            </a:gs>
            <a:gs pos="78000">
              <a:schemeClr val="accent2">
                <a:hueOff val="-1937705"/>
                <a:satOff val="2234"/>
                <a:lumOff val="745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741" tIns="0" rIns="184741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Дизайн</a:t>
          </a:r>
          <a:endParaRPr lang="ru-RU" sz="1000" kern="1200" dirty="0"/>
        </a:p>
      </dsp:txBody>
      <dsp:txXfrm>
        <a:off x="364969" y="659437"/>
        <a:ext cx="4855938" cy="293016"/>
      </dsp:txXfrm>
    </dsp:sp>
    <dsp:sp modelId="{E078A6F2-F3DD-4BE3-9A90-1C314BA51E44}">
      <dsp:nvSpPr>
        <dsp:cNvPr id="0" name=""/>
        <dsp:cNvSpPr/>
      </dsp:nvSpPr>
      <dsp:spPr>
        <a:xfrm>
          <a:off x="0" y="1304905"/>
          <a:ext cx="6982346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-3875409"/>
              <a:satOff val="4468"/>
              <a:lumOff val="149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3505A5-3369-454D-9802-ADFEBD13C51F}">
      <dsp:nvSpPr>
        <dsp:cNvPr id="0" name=""/>
        <dsp:cNvSpPr/>
      </dsp:nvSpPr>
      <dsp:spPr>
        <a:xfrm>
          <a:off x="349117" y="1142545"/>
          <a:ext cx="4887642" cy="324720"/>
        </a:xfrm>
        <a:prstGeom prst="roundRect">
          <a:avLst/>
        </a:prstGeom>
        <a:gradFill rotWithShape="0">
          <a:gsLst>
            <a:gs pos="0">
              <a:schemeClr val="accent2">
                <a:hueOff val="-3875409"/>
                <a:satOff val="4468"/>
                <a:lumOff val="1490"/>
                <a:alphaOff val="0"/>
                <a:tint val="96000"/>
                <a:lumMod val="100000"/>
              </a:schemeClr>
            </a:gs>
            <a:gs pos="78000">
              <a:schemeClr val="accent2">
                <a:hueOff val="-3875409"/>
                <a:satOff val="4468"/>
                <a:lumOff val="149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741" tIns="0" rIns="184741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Фото и видео</a:t>
          </a:r>
          <a:endParaRPr lang="ru-RU" sz="1400" b="1" kern="1200" dirty="0"/>
        </a:p>
      </dsp:txBody>
      <dsp:txXfrm>
        <a:off x="364969" y="1158397"/>
        <a:ext cx="4855938" cy="293016"/>
      </dsp:txXfrm>
    </dsp:sp>
    <dsp:sp modelId="{3A246B05-4FD5-48DA-B1B8-068DADA96CD0}">
      <dsp:nvSpPr>
        <dsp:cNvPr id="0" name=""/>
        <dsp:cNvSpPr/>
      </dsp:nvSpPr>
      <dsp:spPr>
        <a:xfrm>
          <a:off x="0" y="1803866"/>
          <a:ext cx="6982346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-5813114"/>
              <a:satOff val="6701"/>
              <a:lumOff val="223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995473-57AF-4567-B856-841F1A366799}">
      <dsp:nvSpPr>
        <dsp:cNvPr id="0" name=""/>
        <dsp:cNvSpPr/>
      </dsp:nvSpPr>
      <dsp:spPr>
        <a:xfrm>
          <a:off x="349117" y="1641505"/>
          <a:ext cx="4887642" cy="324720"/>
        </a:xfrm>
        <a:prstGeom prst="roundRect">
          <a:avLst/>
        </a:prstGeom>
        <a:gradFill rotWithShape="0">
          <a:gsLst>
            <a:gs pos="0">
              <a:schemeClr val="accent2">
                <a:hueOff val="-5813114"/>
                <a:satOff val="6701"/>
                <a:lumOff val="2235"/>
                <a:alphaOff val="0"/>
                <a:tint val="96000"/>
                <a:lumMod val="100000"/>
              </a:schemeClr>
            </a:gs>
            <a:gs pos="78000">
              <a:schemeClr val="accent2">
                <a:hueOff val="-5813114"/>
                <a:satOff val="6701"/>
                <a:lumOff val="2235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741" tIns="0" rIns="184741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Английский язык</a:t>
          </a:r>
          <a:endParaRPr lang="ru-RU" sz="1400" b="1" kern="1200" dirty="0"/>
        </a:p>
      </dsp:txBody>
      <dsp:txXfrm>
        <a:off x="364969" y="1657357"/>
        <a:ext cx="4855938" cy="293016"/>
      </dsp:txXfrm>
    </dsp:sp>
    <dsp:sp modelId="{B939DC31-1B24-4D46-AEA6-CC0CB7FF6FA1}">
      <dsp:nvSpPr>
        <dsp:cNvPr id="0" name=""/>
        <dsp:cNvSpPr/>
      </dsp:nvSpPr>
      <dsp:spPr>
        <a:xfrm>
          <a:off x="0" y="2302826"/>
          <a:ext cx="6982346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-7750819"/>
              <a:satOff val="8935"/>
              <a:lumOff val="298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419ABF-94D4-4852-B71B-FEA4873BD359}">
      <dsp:nvSpPr>
        <dsp:cNvPr id="0" name=""/>
        <dsp:cNvSpPr/>
      </dsp:nvSpPr>
      <dsp:spPr>
        <a:xfrm>
          <a:off x="349117" y="2140466"/>
          <a:ext cx="4887642" cy="324720"/>
        </a:xfrm>
        <a:prstGeom prst="roundRect">
          <a:avLst/>
        </a:prstGeom>
        <a:gradFill rotWithShape="0">
          <a:gsLst>
            <a:gs pos="0">
              <a:schemeClr val="accent2">
                <a:hueOff val="-7750819"/>
                <a:satOff val="8935"/>
                <a:lumOff val="2980"/>
                <a:alphaOff val="0"/>
                <a:tint val="96000"/>
                <a:lumMod val="100000"/>
              </a:schemeClr>
            </a:gs>
            <a:gs pos="78000">
              <a:schemeClr val="accent2">
                <a:hueOff val="-7750819"/>
                <a:satOff val="8935"/>
                <a:lumOff val="298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741" tIns="0" rIns="184741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Дебаты</a:t>
          </a:r>
          <a:endParaRPr lang="ru-RU" sz="1400" b="1" kern="1200" dirty="0"/>
        </a:p>
      </dsp:txBody>
      <dsp:txXfrm>
        <a:off x="364969" y="2156318"/>
        <a:ext cx="4855938" cy="293016"/>
      </dsp:txXfrm>
    </dsp:sp>
    <dsp:sp modelId="{838BF934-5C40-4EF4-804D-E67843D6BD69}">
      <dsp:nvSpPr>
        <dsp:cNvPr id="0" name=""/>
        <dsp:cNvSpPr/>
      </dsp:nvSpPr>
      <dsp:spPr>
        <a:xfrm>
          <a:off x="0" y="2801785"/>
          <a:ext cx="6982346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-9688523"/>
              <a:satOff val="11169"/>
              <a:lumOff val="372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59EF0A-C7FC-4B22-A27E-3FBDEB8ABF42}">
      <dsp:nvSpPr>
        <dsp:cNvPr id="0" name=""/>
        <dsp:cNvSpPr/>
      </dsp:nvSpPr>
      <dsp:spPr>
        <a:xfrm>
          <a:off x="349117" y="2639426"/>
          <a:ext cx="4887642" cy="324720"/>
        </a:xfrm>
        <a:prstGeom prst="roundRect">
          <a:avLst/>
        </a:prstGeom>
        <a:gradFill rotWithShape="0">
          <a:gsLst>
            <a:gs pos="0">
              <a:schemeClr val="accent2">
                <a:hueOff val="-9688523"/>
                <a:satOff val="11169"/>
                <a:lumOff val="3725"/>
                <a:alphaOff val="0"/>
                <a:tint val="96000"/>
                <a:lumMod val="100000"/>
              </a:schemeClr>
            </a:gs>
            <a:gs pos="78000">
              <a:schemeClr val="accent2">
                <a:hueOff val="-9688523"/>
                <a:satOff val="11169"/>
                <a:lumOff val="3725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741" tIns="0" rIns="184741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Игра на гитаре</a:t>
          </a:r>
        </a:p>
      </dsp:txBody>
      <dsp:txXfrm>
        <a:off x="364969" y="2655278"/>
        <a:ext cx="4855938" cy="293016"/>
      </dsp:txXfrm>
    </dsp:sp>
    <dsp:sp modelId="{D902AEAA-7C76-4F19-A7D1-740F357CDB9B}">
      <dsp:nvSpPr>
        <dsp:cNvPr id="0" name=""/>
        <dsp:cNvSpPr/>
      </dsp:nvSpPr>
      <dsp:spPr>
        <a:xfrm>
          <a:off x="0" y="3300745"/>
          <a:ext cx="6982346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-11626229"/>
              <a:satOff val="13403"/>
              <a:lumOff val="447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3DC63C-984C-4EB5-B8B1-08DFD1B8F4F3}">
      <dsp:nvSpPr>
        <dsp:cNvPr id="0" name=""/>
        <dsp:cNvSpPr/>
      </dsp:nvSpPr>
      <dsp:spPr>
        <a:xfrm>
          <a:off x="349117" y="3138386"/>
          <a:ext cx="4887642" cy="324720"/>
        </a:xfrm>
        <a:prstGeom prst="roundRect">
          <a:avLst/>
        </a:prstGeom>
        <a:gradFill rotWithShape="0">
          <a:gsLst>
            <a:gs pos="0">
              <a:schemeClr val="accent2">
                <a:hueOff val="-11626229"/>
                <a:satOff val="13403"/>
                <a:lumOff val="4470"/>
                <a:alphaOff val="0"/>
                <a:tint val="96000"/>
                <a:lumMod val="100000"/>
              </a:schemeClr>
            </a:gs>
            <a:gs pos="78000">
              <a:schemeClr val="accent2">
                <a:hueOff val="-11626229"/>
                <a:satOff val="13403"/>
                <a:lumOff val="447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741" tIns="0" rIns="184741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err="1" smtClean="0"/>
            <a:t>Хомус</a:t>
          </a:r>
          <a:endParaRPr lang="ru-RU" sz="1400" b="1" kern="1200" dirty="0"/>
        </a:p>
      </dsp:txBody>
      <dsp:txXfrm>
        <a:off x="364969" y="3154238"/>
        <a:ext cx="4855938" cy="293016"/>
      </dsp:txXfrm>
    </dsp:sp>
    <dsp:sp modelId="{C603DEFD-D694-4C32-BAE9-4F5626FD6CC8}">
      <dsp:nvSpPr>
        <dsp:cNvPr id="0" name=""/>
        <dsp:cNvSpPr/>
      </dsp:nvSpPr>
      <dsp:spPr>
        <a:xfrm>
          <a:off x="0" y="3799705"/>
          <a:ext cx="6982346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-13563932"/>
              <a:satOff val="15637"/>
              <a:lumOff val="521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1B7C3A-6DE7-4CC1-945A-5AC35203417A}">
      <dsp:nvSpPr>
        <dsp:cNvPr id="0" name=""/>
        <dsp:cNvSpPr/>
      </dsp:nvSpPr>
      <dsp:spPr>
        <a:xfrm>
          <a:off x="349117" y="3637346"/>
          <a:ext cx="4887642" cy="324720"/>
        </a:xfrm>
        <a:prstGeom prst="roundRect">
          <a:avLst/>
        </a:prstGeom>
        <a:gradFill rotWithShape="0">
          <a:gsLst>
            <a:gs pos="0">
              <a:schemeClr val="accent2">
                <a:hueOff val="-13563932"/>
                <a:satOff val="15637"/>
                <a:lumOff val="5215"/>
                <a:alphaOff val="0"/>
                <a:tint val="96000"/>
                <a:lumMod val="100000"/>
              </a:schemeClr>
            </a:gs>
            <a:gs pos="78000">
              <a:schemeClr val="accent2">
                <a:hueOff val="-13563932"/>
                <a:satOff val="15637"/>
                <a:lumOff val="5215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741" tIns="0" rIns="184741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Актерское мастерство</a:t>
          </a:r>
          <a:endParaRPr lang="ru-RU" sz="1400" b="1" kern="1200" dirty="0"/>
        </a:p>
      </dsp:txBody>
      <dsp:txXfrm>
        <a:off x="364969" y="3653198"/>
        <a:ext cx="4855938" cy="293016"/>
      </dsp:txXfrm>
    </dsp:sp>
    <dsp:sp modelId="{4251A8E3-C030-4043-A775-8394E9B0CB76}">
      <dsp:nvSpPr>
        <dsp:cNvPr id="0" name=""/>
        <dsp:cNvSpPr/>
      </dsp:nvSpPr>
      <dsp:spPr>
        <a:xfrm>
          <a:off x="0" y="4298665"/>
          <a:ext cx="6982346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-15501638"/>
              <a:satOff val="17870"/>
              <a:lumOff val="596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A44E50-FE82-4BF2-838A-865E0207AFCF}">
      <dsp:nvSpPr>
        <dsp:cNvPr id="0" name=""/>
        <dsp:cNvSpPr/>
      </dsp:nvSpPr>
      <dsp:spPr>
        <a:xfrm>
          <a:off x="349117" y="4136306"/>
          <a:ext cx="4887642" cy="324720"/>
        </a:xfrm>
        <a:prstGeom prst="roundRect">
          <a:avLst/>
        </a:prstGeom>
        <a:gradFill rotWithShape="0">
          <a:gsLst>
            <a:gs pos="0">
              <a:schemeClr val="accent2">
                <a:hueOff val="-15501638"/>
                <a:satOff val="17870"/>
                <a:lumOff val="5960"/>
                <a:alphaOff val="0"/>
                <a:tint val="96000"/>
                <a:lumMod val="100000"/>
              </a:schemeClr>
            </a:gs>
            <a:gs pos="78000">
              <a:schemeClr val="accent2">
                <a:hueOff val="-15501638"/>
                <a:satOff val="17870"/>
                <a:lumOff val="596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741" tIns="0" rIns="184741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Игротека</a:t>
          </a:r>
          <a:endParaRPr lang="ru-RU" sz="1400" b="1" kern="1200" dirty="0"/>
        </a:p>
      </dsp:txBody>
      <dsp:txXfrm>
        <a:off x="364969" y="4152158"/>
        <a:ext cx="4855938" cy="293016"/>
      </dsp:txXfrm>
    </dsp:sp>
    <dsp:sp modelId="{67E4A2B7-84AE-43A4-A2D5-32A7CB12FC32}">
      <dsp:nvSpPr>
        <dsp:cNvPr id="0" name=""/>
        <dsp:cNvSpPr/>
      </dsp:nvSpPr>
      <dsp:spPr>
        <a:xfrm>
          <a:off x="0" y="4797626"/>
          <a:ext cx="6982346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-17439342"/>
              <a:satOff val="20104"/>
              <a:lumOff val="670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8663BC-FDFD-4861-A79B-DFECEF8DEFF6}">
      <dsp:nvSpPr>
        <dsp:cNvPr id="0" name=""/>
        <dsp:cNvSpPr/>
      </dsp:nvSpPr>
      <dsp:spPr>
        <a:xfrm>
          <a:off x="349117" y="4635266"/>
          <a:ext cx="4887642" cy="324720"/>
        </a:xfrm>
        <a:prstGeom prst="roundRect">
          <a:avLst/>
        </a:prstGeom>
        <a:gradFill rotWithShape="0">
          <a:gsLst>
            <a:gs pos="0">
              <a:schemeClr val="accent2">
                <a:hueOff val="-17439342"/>
                <a:satOff val="20104"/>
                <a:lumOff val="6705"/>
                <a:alphaOff val="0"/>
                <a:tint val="96000"/>
                <a:lumMod val="100000"/>
              </a:schemeClr>
            </a:gs>
            <a:gs pos="78000">
              <a:schemeClr val="accent2">
                <a:hueOff val="-17439342"/>
                <a:satOff val="20104"/>
                <a:lumOff val="6705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741" tIns="0" rIns="184741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Физкультура</a:t>
          </a:r>
          <a:endParaRPr lang="ru-RU" sz="1400" b="1" kern="1200" dirty="0"/>
        </a:p>
      </dsp:txBody>
      <dsp:txXfrm>
        <a:off x="364969" y="4651118"/>
        <a:ext cx="4855938" cy="293016"/>
      </dsp:txXfrm>
    </dsp:sp>
    <dsp:sp modelId="{E488EB5F-82C0-46E9-9182-6378C89E4415}">
      <dsp:nvSpPr>
        <dsp:cNvPr id="0" name=""/>
        <dsp:cNvSpPr/>
      </dsp:nvSpPr>
      <dsp:spPr>
        <a:xfrm>
          <a:off x="0" y="5296586"/>
          <a:ext cx="6982346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-19377047"/>
              <a:satOff val="22338"/>
              <a:lumOff val="745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774C52-3546-4671-A1E2-E2A050BB193E}">
      <dsp:nvSpPr>
        <dsp:cNvPr id="0" name=""/>
        <dsp:cNvSpPr/>
      </dsp:nvSpPr>
      <dsp:spPr>
        <a:xfrm>
          <a:off x="349117" y="5134226"/>
          <a:ext cx="4887642" cy="324720"/>
        </a:xfrm>
        <a:prstGeom prst="roundRect">
          <a:avLst/>
        </a:prstGeom>
        <a:gradFill rotWithShape="0">
          <a:gsLst>
            <a:gs pos="0">
              <a:schemeClr val="accent2">
                <a:hueOff val="-19377047"/>
                <a:satOff val="22338"/>
                <a:lumOff val="7450"/>
                <a:alphaOff val="0"/>
                <a:tint val="96000"/>
                <a:lumMod val="100000"/>
              </a:schemeClr>
            </a:gs>
            <a:gs pos="78000">
              <a:schemeClr val="accent2">
                <a:hueOff val="-19377047"/>
                <a:satOff val="22338"/>
                <a:lumOff val="745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741" tIns="0" rIns="184741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Вокал</a:t>
          </a:r>
          <a:endParaRPr lang="ru-RU" sz="1400" b="1" kern="1200" dirty="0"/>
        </a:p>
      </dsp:txBody>
      <dsp:txXfrm>
        <a:off x="364969" y="5150078"/>
        <a:ext cx="4855938" cy="2930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2925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FAEBAE-8807-4FD9-93FB-FC181896A7B7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306763" y="849313"/>
            <a:ext cx="3313112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188" y="3271838"/>
            <a:ext cx="7942262" cy="2676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2925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FAB1BA-55CE-4C17-A0A5-3F7A510A20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401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AB1BA-55CE-4C17-A0A5-3F7A510A2097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3902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696178" y="1169931"/>
            <a:ext cx="5216071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7850" y="533401"/>
            <a:ext cx="6667606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7850" y="3843868"/>
            <a:ext cx="5367104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C8B2-F211-4554-A25C-2A0E8D7B6D89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5DDE-A48E-4E46-9DD8-DB199BE49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435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77850" y="533400"/>
            <a:ext cx="87503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825502" y="3843867"/>
            <a:ext cx="78881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C8B2-F211-4554-A25C-2A0E8D7B6D89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5DDE-A48E-4E46-9DD8-DB199BE49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267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533400"/>
            <a:ext cx="87503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0" y="4114800"/>
            <a:ext cx="6915515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C8B2-F211-4554-A25C-2A0E8D7B6D89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5DDE-A48E-4E46-9DD8-DB199BE49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755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640" y="533400"/>
            <a:ext cx="743143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55701" y="3429000"/>
            <a:ext cx="6936006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1" y="4301070"/>
            <a:ext cx="6914224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C8B2-F211-4554-A25C-2A0E8D7B6D89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5DDE-A48E-4E46-9DD8-DB199BE494EC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7651" y="710624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7551" y="2768601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8808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3429000"/>
            <a:ext cx="6914224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0" y="5132981"/>
            <a:ext cx="6915515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C8B2-F211-4554-A25C-2A0E8D7B6D89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5DDE-A48E-4E46-9DD8-DB199BE49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2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641" y="533400"/>
            <a:ext cx="7431435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77851" y="3886200"/>
            <a:ext cx="6914224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0" y="4953000"/>
            <a:ext cx="6914223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C8B2-F211-4554-A25C-2A0E8D7B6D89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5DDE-A48E-4E46-9DD8-DB199BE494EC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7651" y="710624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7551" y="2768601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4398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533400"/>
            <a:ext cx="8152796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77851" y="3928534"/>
            <a:ext cx="6914224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0" y="4766736"/>
            <a:ext cx="6914223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C8B2-F211-4554-A25C-2A0E8D7B6D89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5DDE-A48E-4E46-9DD8-DB199BE49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512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7851" y="533401"/>
            <a:ext cx="7101106" cy="376767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C8B2-F211-4554-A25C-2A0E8D7B6D89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5DDE-A48E-4E46-9DD8-DB199BE49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874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13606" y="533400"/>
            <a:ext cx="221454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7850" y="533400"/>
            <a:ext cx="6337513" cy="5486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C8B2-F211-4554-A25C-2A0E8D7B6D89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5DDE-A48E-4E46-9DD8-DB199BE49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6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9171" y="-8468"/>
            <a:ext cx="9935592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4812" y="2404534"/>
            <a:ext cx="631227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24812" y="4050835"/>
            <a:ext cx="631227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C8B2-F211-4554-A25C-2A0E8D7B6D89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5DDE-A48E-4E46-9DD8-DB199BE49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00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C8B2-F211-4554-A25C-2A0E8D7B6D89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5DDE-A48E-4E46-9DD8-DB199BE49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265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851" y="533400"/>
            <a:ext cx="7101106" cy="376767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C8B2-F211-4554-A25C-2A0E8D7B6D89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5DDE-A48E-4E46-9DD8-DB199BE49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801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99" y="2700869"/>
            <a:ext cx="6876691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4527448"/>
            <a:ext cx="6876691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C8B2-F211-4554-A25C-2A0E8D7B6D89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5DDE-A48E-4E46-9DD8-DB199BE49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030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609600"/>
            <a:ext cx="6876690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0401" y="2160589"/>
            <a:ext cx="3345451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1637" y="2160590"/>
            <a:ext cx="3345453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C8B2-F211-4554-A25C-2A0E8D7B6D89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5DDE-A48E-4E46-9DD8-DB199BE49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091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609600"/>
            <a:ext cx="6876689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2160983"/>
            <a:ext cx="334822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399" y="2737247"/>
            <a:ext cx="3348228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88860" y="2160983"/>
            <a:ext cx="334822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88860" y="2737247"/>
            <a:ext cx="3348228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C8B2-F211-4554-A25C-2A0E8D7B6D89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5DDE-A48E-4E46-9DD8-DB199BE49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167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99" y="609600"/>
            <a:ext cx="6876690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C8B2-F211-4554-A25C-2A0E8D7B6D89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5DDE-A48E-4E46-9DD8-DB199BE49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98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C8B2-F211-4554-A25C-2A0E8D7B6D89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5DDE-A48E-4E46-9DD8-DB199BE49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855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99" y="1498604"/>
            <a:ext cx="3022697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8882" y="514926"/>
            <a:ext cx="366820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0399" y="2777069"/>
            <a:ext cx="3022697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C8B2-F211-4554-A25C-2A0E8D7B6D89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5DDE-A48E-4E46-9DD8-DB199BE49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9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99" y="4800600"/>
            <a:ext cx="687669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60399" y="609600"/>
            <a:ext cx="6876690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0399" y="5367338"/>
            <a:ext cx="6876690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C8B2-F211-4554-A25C-2A0E8D7B6D89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5DDE-A48E-4E46-9DD8-DB199BE49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948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609600"/>
            <a:ext cx="6876690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400" y="4470400"/>
            <a:ext cx="6876690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C8B2-F211-4554-A25C-2A0E8D7B6D89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5DDE-A48E-4E46-9DD8-DB199BE49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039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459" y="609600"/>
            <a:ext cx="6578197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92830" y="3632200"/>
            <a:ext cx="58714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4470400"/>
            <a:ext cx="687669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C8B2-F211-4554-A25C-2A0E8D7B6D89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5DDE-A48E-4E46-9DD8-DB199BE494EC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22937" y="790378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10008" y="2886556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9987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99" y="1931988"/>
            <a:ext cx="6876691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4527448"/>
            <a:ext cx="687669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C8B2-F211-4554-A25C-2A0E8D7B6D89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5DDE-A48E-4E46-9DD8-DB199BE49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834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1981200"/>
            <a:ext cx="6936007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1" y="4487334"/>
            <a:ext cx="6936006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C8B2-F211-4554-A25C-2A0E8D7B6D89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5DDE-A48E-4E46-9DD8-DB199BE49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231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459" y="609600"/>
            <a:ext cx="6578197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60397" y="4013200"/>
            <a:ext cx="687669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4527448"/>
            <a:ext cx="687669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C8B2-F211-4554-A25C-2A0E8D7B6D89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5DDE-A48E-4E46-9DD8-DB199BE494EC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22937" y="790378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10008" y="2886556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7115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169" y="609600"/>
            <a:ext cx="6869920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60397" y="4013200"/>
            <a:ext cx="687669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4527448"/>
            <a:ext cx="687669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C8B2-F211-4554-A25C-2A0E8D7B6D89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5DDE-A48E-4E46-9DD8-DB199BE49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106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C8B2-F211-4554-A25C-2A0E8D7B6D89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5DDE-A48E-4E46-9DD8-DB199BE49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919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75421" y="609601"/>
            <a:ext cx="1060380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399" y="609601"/>
            <a:ext cx="5627945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C8B2-F211-4554-A25C-2A0E8D7B6D89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5DDE-A48E-4E46-9DD8-DB199BE49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693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2697" y="1300787"/>
            <a:ext cx="706060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2697" y="3886202"/>
            <a:ext cx="706060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C8B2-F211-4554-A25C-2A0E8D7B6D89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5DDE-A48E-4E46-9DD8-DB199BE49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986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742441" y="2367094"/>
            <a:ext cx="8420609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C8B2-F211-4554-A25C-2A0E8D7B6D89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5DDE-A48E-4E46-9DD8-DB199BE49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056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442" y="828565"/>
            <a:ext cx="8410799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2442" y="3657459"/>
            <a:ext cx="8410799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C8B2-F211-4554-A25C-2A0E8D7B6D89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5DDE-A48E-4E46-9DD8-DB199BE49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259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742443" y="618519"/>
            <a:ext cx="8421116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742441" y="2367094"/>
            <a:ext cx="4148647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014912" y="2367094"/>
            <a:ext cx="4148138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C8B2-F211-4554-A25C-2A0E8D7B6D89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5DDE-A48E-4E46-9DD8-DB199BE49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78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742443" y="618519"/>
            <a:ext cx="8421116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1392" y="2371018"/>
            <a:ext cx="3959698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742442" y="3051014"/>
            <a:ext cx="414864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97094" y="2371018"/>
            <a:ext cx="396646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014913" y="3051014"/>
            <a:ext cx="4148139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C8B2-F211-4554-A25C-2A0E8D7B6D89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5DDE-A48E-4E46-9DD8-DB199BE49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351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C8B2-F211-4554-A25C-2A0E8D7B6D89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5DDE-A48E-4E46-9DD8-DB199BE49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051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77851" y="533401"/>
            <a:ext cx="4279131" cy="3767667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5050892" y="533400"/>
            <a:ext cx="427725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C8B2-F211-4554-A25C-2A0E8D7B6D89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5DDE-A48E-4E46-9DD8-DB199BE49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82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C8B2-F211-4554-A25C-2A0E8D7B6D89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5DDE-A48E-4E46-9DD8-DB199BE49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421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442" y="609600"/>
            <a:ext cx="3197747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4125926" y="609602"/>
            <a:ext cx="5037632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2442" y="2632852"/>
            <a:ext cx="3197748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C8B2-F211-4554-A25C-2A0E8D7B6D89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5DDE-A48E-4E46-9DD8-DB199BE49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779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443" y="609600"/>
            <a:ext cx="4473753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21293" y="609601"/>
            <a:ext cx="3256339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2458" y="2632854"/>
            <a:ext cx="4473738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C8B2-F211-4554-A25C-2A0E8D7B6D89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5DDE-A48E-4E46-9DD8-DB199BE49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06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458" y="4289374"/>
            <a:ext cx="8421101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62605" y="698261"/>
            <a:ext cx="7980807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2443" y="5108728"/>
            <a:ext cx="8421117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C8B2-F211-4554-A25C-2A0E8D7B6D89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5DDE-A48E-4E46-9DD8-DB199BE49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15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443" y="609601"/>
            <a:ext cx="8421117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2443" y="4204821"/>
            <a:ext cx="8421117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C8B2-F211-4554-A25C-2A0E8D7B6D89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5DDE-A48E-4E46-9DD8-DB199BE49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61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5047" y="872589"/>
            <a:ext cx="7558486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98024" y="3610032"/>
            <a:ext cx="7111243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2443" y="4372798"/>
            <a:ext cx="8421117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C8B2-F211-4554-A25C-2A0E8D7B6D89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5DDE-A48E-4E46-9DD8-DB199BE494EC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799095" y="887859"/>
            <a:ext cx="592462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504308" y="3120015"/>
            <a:ext cx="59977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4196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443" y="2138723"/>
            <a:ext cx="8421117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2443" y="4662335"/>
            <a:ext cx="8421117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C8B2-F211-4554-A25C-2A0E8D7B6D89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5DDE-A48E-4E46-9DD8-DB199BE49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117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742443" y="609600"/>
            <a:ext cx="8421117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742442" y="2367093"/>
            <a:ext cx="268041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742442" y="2943357"/>
            <a:ext cx="268041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617567" y="2367093"/>
            <a:ext cx="267436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608597" y="2943357"/>
            <a:ext cx="268397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478305" y="2367093"/>
            <a:ext cx="2685254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6478305" y="2943357"/>
            <a:ext cx="2685254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C8B2-F211-4554-A25C-2A0E8D7B6D89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5DDE-A48E-4E46-9DD8-DB199BE49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05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742443" y="610772"/>
            <a:ext cx="8421117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742442" y="4204820"/>
            <a:ext cx="267833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742442" y="2367093"/>
            <a:ext cx="2678333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742442" y="4781082"/>
            <a:ext cx="2678333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609742" y="4204820"/>
            <a:ext cx="268273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608595" y="2367093"/>
            <a:ext cx="268397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608595" y="4781082"/>
            <a:ext cx="268397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478306" y="4204820"/>
            <a:ext cx="2681804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478305" y="2367093"/>
            <a:ext cx="268525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6478203" y="4781080"/>
            <a:ext cx="2685356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C8B2-F211-4554-A25C-2A0E8D7B6D89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5DDE-A48E-4E46-9DD8-DB199BE49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82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742443" y="2367095"/>
            <a:ext cx="8421117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C8B2-F211-4554-A25C-2A0E8D7B6D89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5DDE-A48E-4E46-9DD8-DB199BE49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645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5501" y="533400"/>
            <a:ext cx="4026605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7849" y="1143001"/>
            <a:ext cx="4274256" cy="3158067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59601" y="566738"/>
            <a:ext cx="407772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50893" y="1143000"/>
            <a:ext cx="4286430" cy="314960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C8B2-F211-4554-A25C-2A0E8D7B6D89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5DDE-A48E-4E46-9DD8-DB199BE49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91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609603"/>
            <a:ext cx="2074578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742443" y="609603"/>
            <a:ext cx="6222713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C8B2-F211-4554-A25C-2A0E8D7B6D89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5DDE-A48E-4E46-9DD8-DB199BE49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73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9171" y="-8468"/>
            <a:ext cx="9935592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lumMod val="75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4812" y="2404534"/>
            <a:ext cx="631227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24812" y="4050835"/>
            <a:ext cx="631227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C8B2-F211-4554-A25C-2A0E8D7B6D89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5DDE-A48E-4E46-9DD8-DB199BE49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478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C8B2-F211-4554-A25C-2A0E8D7B6D89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5DDE-A48E-4E46-9DD8-DB199BE49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961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99" y="2700869"/>
            <a:ext cx="6876691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4527448"/>
            <a:ext cx="6876691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C8B2-F211-4554-A25C-2A0E8D7B6D89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5DDE-A48E-4E46-9DD8-DB199BE49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457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609600"/>
            <a:ext cx="6876690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0401" y="2160589"/>
            <a:ext cx="3345451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1637" y="2160590"/>
            <a:ext cx="3345453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C8B2-F211-4554-A25C-2A0E8D7B6D89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5DDE-A48E-4E46-9DD8-DB199BE49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758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609600"/>
            <a:ext cx="6876689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2160983"/>
            <a:ext cx="334822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399" y="2737247"/>
            <a:ext cx="3348228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88860" y="2160983"/>
            <a:ext cx="334822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88860" y="2737247"/>
            <a:ext cx="3348228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C8B2-F211-4554-A25C-2A0E8D7B6D89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5DDE-A48E-4E46-9DD8-DB199BE49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299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99" y="609600"/>
            <a:ext cx="6876690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C8B2-F211-4554-A25C-2A0E8D7B6D89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5DDE-A48E-4E46-9DD8-DB199BE49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654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C8B2-F211-4554-A25C-2A0E8D7B6D89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5DDE-A48E-4E46-9DD8-DB199BE49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31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99" y="1498604"/>
            <a:ext cx="3022697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8882" y="514926"/>
            <a:ext cx="366820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0399" y="2777069"/>
            <a:ext cx="3022697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C8B2-F211-4554-A25C-2A0E8D7B6D89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5DDE-A48E-4E46-9DD8-DB199BE49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03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99" y="4800600"/>
            <a:ext cx="687669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60399" y="609600"/>
            <a:ext cx="6876690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0399" y="5367338"/>
            <a:ext cx="6876690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C8B2-F211-4554-A25C-2A0E8D7B6D89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5DDE-A48E-4E46-9DD8-DB199BE49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33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C8B2-F211-4554-A25C-2A0E8D7B6D89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5DDE-A48E-4E46-9DD8-DB199BE49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97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609600"/>
            <a:ext cx="6876690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400" y="4470400"/>
            <a:ext cx="6876690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C8B2-F211-4554-A25C-2A0E8D7B6D89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5DDE-A48E-4E46-9DD8-DB199BE49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052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459" y="609600"/>
            <a:ext cx="6578197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92830" y="3632200"/>
            <a:ext cx="58714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4470400"/>
            <a:ext cx="687669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C8B2-F211-4554-A25C-2A0E8D7B6D89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5DDE-A48E-4E46-9DD8-DB199BE494EC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22937" y="790378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10008" y="2886556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9728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99" y="1931988"/>
            <a:ext cx="6876691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4527448"/>
            <a:ext cx="687669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C8B2-F211-4554-A25C-2A0E8D7B6D89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5DDE-A48E-4E46-9DD8-DB199BE49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459" y="609600"/>
            <a:ext cx="6578197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60397" y="4013200"/>
            <a:ext cx="687669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4527448"/>
            <a:ext cx="687669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C8B2-F211-4554-A25C-2A0E8D7B6D89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5DDE-A48E-4E46-9DD8-DB199BE494EC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22937" y="790378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10008" y="2886556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5040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169" y="609600"/>
            <a:ext cx="6869920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60397" y="4013200"/>
            <a:ext cx="687669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4527448"/>
            <a:ext cx="687669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C8B2-F211-4554-A25C-2A0E8D7B6D89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5DDE-A48E-4E46-9DD8-DB199BE49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868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C8B2-F211-4554-A25C-2A0E8D7B6D89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5DDE-A48E-4E46-9DD8-DB199BE49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75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75421" y="609601"/>
            <a:ext cx="1060380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399" y="609601"/>
            <a:ext cx="5627945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C8B2-F211-4554-A25C-2A0E8D7B6D89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5DDE-A48E-4E46-9DD8-DB199BE49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93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463" y="4464028"/>
            <a:ext cx="74295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461" y="3829879"/>
            <a:ext cx="74295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C8B2-F211-4554-A25C-2A0E8D7B6D89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5DDE-A48E-4E46-9DD8-DB199BE49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792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C8B2-F211-4554-A25C-2A0E8D7B6D89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5DDE-A48E-4E46-9DD8-DB199BE49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287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94307" y="4464028"/>
            <a:ext cx="74295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94307" y="3829878"/>
            <a:ext cx="74295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C8B2-F211-4554-A25C-2A0E8D7B6D89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5DDE-A48E-4E46-9DD8-DB199BE49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055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C8B2-F211-4554-A25C-2A0E8D7B6D89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5DDE-A48E-4E46-9DD8-DB199BE49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94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0000" y="1825625"/>
            <a:ext cx="4082988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4870" y="1825625"/>
            <a:ext cx="409009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C8B2-F211-4554-A25C-2A0E8D7B6D89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5DDE-A48E-4E46-9DD8-DB199BE49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10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0000" y="1681163"/>
            <a:ext cx="40829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0000" y="2505075"/>
            <a:ext cx="40829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34870" y="1681163"/>
            <a:ext cx="4091383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34870" y="2505075"/>
            <a:ext cx="4091383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C8B2-F211-4554-A25C-2A0E8D7B6D89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5DDE-A48E-4E46-9DD8-DB199BE49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15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C8B2-F211-4554-A25C-2A0E8D7B6D89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5DDE-A48E-4E46-9DD8-DB199BE49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34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C8B2-F211-4554-A25C-2A0E8D7B6D89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5DDE-A48E-4E46-9DD8-DB199BE49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41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0000" y="2057400"/>
            <a:ext cx="2967271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C8B2-F211-4554-A25C-2A0E8D7B6D89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5DDE-A48E-4E46-9DD8-DB199BE49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892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0000" y="2057400"/>
            <a:ext cx="2967271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C8B2-F211-4554-A25C-2A0E8D7B6D89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5DDE-A48E-4E46-9DD8-DB199BE49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775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367162"/>
            <a:ext cx="8543925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2328" y="987427"/>
            <a:ext cx="8543925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5186516"/>
            <a:ext cx="8542635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C8B2-F211-4554-A25C-2A0E8D7B6D89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5DDE-A48E-4E46-9DD8-DB199BE49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06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5"/>
            <a:ext cx="8543925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4489399"/>
            <a:ext cx="8542635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C8B2-F211-4554-A25C-2A0E8D7B6D89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5DDE-A48E-4E46-9DD8-DB199BE49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140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5047" y="365125"/>
            <a:ext cx="7558486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98024" y="3365557"/>
            <a:ext cx="7111243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1037" y="4501729"/>
            <a:ext cx="8541345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C8B2-F211-4554-A25C-2A0E8D7B6D89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5DDE-A48E-4E46-9DD8-DB199BE494EC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902723" y="786824"/>
            <a:ext cx="4953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80722" y="2743200"/>
            <a:ext cx="4953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9907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2326969"/>
            <a:ext cx="8543925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4850581"/>
            <a:ext cx="8542635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C8B2-F211-4554-A25C-2A0E8D7B6D89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5DDE-A48E-4E46-9DD8-DB199BE49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676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70223" y="533400"/>
            <a:ext cx="34671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850" y="533400"/>
            <a:ext cx="4808651" cy="54864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70223" y="2209803"/>
            <a:ext cx="34671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C8B2-F211-4554-A25C-2A0E8D7B6D89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5DDE-A48E-4E46-9DD8-DB199BE49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981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86541" y="1885950"/>
            <a:ext cx="2394329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02399" y="2571750"/>
            <a:ext cx="2378472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27746" y="1885950"/>
            <a:ext cx="2385696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719171" y="2571750"/>
            <a:ext cx="23942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61092" y="1885950"/>
            <a:ext cx="2382342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6361092" y="2571750"/>
            <a:ext cx="2382342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C8B2-F211-4554-A25C-2A0E8D7B6D89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5DDE-A48E-4E46-9DD8-DB199BE49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13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082319" y="4297503"/>
            <a:ext cx="2388791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82319" y="2256354"/>
            <a:ext cx="2388791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082319" y="4873767"/>
            <a:ext cx="2388791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12310" y="4297503"/>
            <a:ext cx="2381052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712309" y="2256354"/>
            <a:ext cx="238105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711212" y="4873766"/>
            <a:ext cx="23842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41013" y="4297503"/>
            <a:ext cx="2382342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341012" y="2256354"/>
            <a:ext cx="238234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6340910" y="4873764"/>
            <a:ext cx="23854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C8B2-F211-4554-A25C-2A0E8D7B6D89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5DDE-A48E-4E46-9DD8-DB199BE49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4133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C8B2-F211-4554-A25C-2A0E8D7B6D89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5DDE-A48E-4E46-9DD8-DB199BE49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430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C8B2-F211-4554-A25C-2A0E8D7B6D89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5DDE-A48E-4E46-9DD8-DB199BE49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530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0450" y="1447800"/>
            <a:ext cx="3860196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825500" y="914400"/>
            <a:ext cx="3554389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70696" y="2743200"/>
            <a:ext cx="3861242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C8B2-F211-4554-A25C-2A0E8D7B6D89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7850" y="6172201"/>
            <a:ext cx="629603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E5DDE-A48E-4E46-9DD8-DB199BE49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634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76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226565" y="3894668"/>
            <a:ext cx="2676327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1" y="533401"/>
            <a:ext cx="7101106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9432" y="6172204"/>
            <a:ext cx="1300502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CEDC8B2-F211-4554-A25C-2A0E8D7B6D89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7850" y="6172201"/>
            <a:ext cx="629603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22295" y="5578479"/>
            <a:ext cx="928316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95E5DDE-A48E-4E46-9DD8-DB199BE49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08382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67" r:id="rId1"/>
    <p:sldLayoutId id="2147484168" r:id="rId2"/>
    <p:sldLayoutId id="2147484169" r:id="rId3"/>
    <p:sldLayoutId id="2147484170" r:id="rId4"/>
    <p:sldLayoutId id="2147484171" r:id="rId5"/>
    <p:sldLayoutId id="2147484172" r:id="rId6"/>
    <p:sldLayoutId id="2147484173" r:id="rId7"/>
    <p:sldLayoutId id="2147484174" r:id="rId8"/>
    <p:sldLayoutId id="2147484175" r:id="rId9"/>
    <p:sldLayoutId id="2147484176" r:id="rId10"/>
    <p:sldLayoutId id="2147484177" r:id="rId11"/>
    <p:sldLayoutId id="2147484178" r:id="rId12"/>
    <p:sldLayoutId id="2147484179" r:id="rId13"/>
    <p:sldLayoutId id="2147484180" r:id="rId14"/>
    <p:sldLayoutId id="2147484181" r:id="rId15"/>
    <p:sldLayoutId id="2147484182" r:id="rId16"/>
    <p:sldLayoutId id="2147484183" r:id="rId1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9172" y="-8468"/>
            <a:ext cx="9935593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0400" y="609600"/>
            <a:ext cx="6876689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2160590"/>
            <a:ext cx="6876690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855696" y="6041364"/>
            <a:ext cx="7411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EDC8B2-F211-4554-A25C-2A0E8D7B6D89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60399" y="6041364"/>
            <a:ext cx="50082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81732" y="6041364"/>
            <a:ext cx="555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95E5DDE-A48E-4E46-9DD8-DB199BE49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4853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2" r:id="rId1"/>
    <p:sldLayoutId id="2147484203" r:id="rId2"/>
    <p:sldLayoutId id="2147484204" r:id="rId3"/>
    <p:sldLayoutId id="2147484205" r:id="rId4"/>
    <p:sldLayoutId id="2147484206" r:id="rId5"/>
    <p:sldLayoutId id="2147484207" r:id="rId6"/>
    <p:sldLayoutId id="2147484208" r:id="rId7"/>
    <p:sldLayoutId id="2147484209" r:id="rId8"/>
    <p:sldLayoutId id="2147484210" r:id="rId9"/>
    <p:sldLayoutId id="2147484211" r:id="rId10"/>
    <p:sldLayoutId id="2147484212" r:id="rId11"/>
    <p:sldLayoutId id="2147484213" r:id="rId12"/>
    <p:sldLayoutId id="2147484214" r:id="rId13"/>
    <p:sldLayoutId id="2147484215" r:id="rId14"/>
    <p:sldLayoutId id="2147484216" r:id="rId15"/>
    <p:sldLayoutId id="2147484217" r:id="rId16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906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42443" y="618519"/>
            <a:ext cx="8421116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2443" y="2367095"/>
            <a:ext cx="8421117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38974" y="5883277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DCEDC8B2-F211-4554-A25C-2A0E8D7B6D89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42443" y="5883277"/>
            <a:ext cx="5421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2636" y="5883277"/>
            <a:ext cx="6209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95E5DDE-A48E-4E46-9DD8-DB199BE49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293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7" r:id="rId1"/>
    <p:sldLayoutId id="2147484238" r:id="rId2"/>
    <p:sldLayoutId id="2147484239" r:id="rId3"/>
    <p:sldLayoutId id="2147484240" r:id="rId4"/>
    <p:sldLayoutId id="2147484241" r:id="rId5"/>
    <p:sldLayoutId id="2147484242" r:id="rId6"/>
    <p:sldLayoutId id="2147484243" r:id="rId7"/>
    <p:sldLayoutId id="2147484244" r:id="rId8"/>
    <p:sldLayoutId id="2147484245" r:id="rId9"/>
    <p:sldLayoutId id="2147484246" r:id="rId10"/>
    <p:sldLayoutId id="2147484247" r:id="rId11"/>
    <p:sldLayoutId id="2147484248" r:id="rId12"/>
    <p:sldLayoutId id="2147484249" r:id="rId13"/>
    <p:sldLayoutId id="2147484250" r:id="rId14"/>
    <p:sldLayoutId id="2147484251" r:id="rId15"/>
    <p:sldLayoutId id="2147484252" r:id="rId16"/>
    <p:sldLayoutId id="2147484253" r:id="rId1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9172" y="-8468"/>
            <a:ext cx="9935593" cy="6874935"/>
            <a:chOff x="-8467" y="-8468"/>
            <a:chExt cx="9171317" cy="6874935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0400" y="609600"/>
            <a:ext cx="6876689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2160590"/>
            <a:ext cx="6876690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855696" y="6041364"/>
            <a:ext cx="7411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EDC8B2-F211-4554-A25C-2A0E8D7B6D89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60399" y="6041364"/>
            <a:ext cx="50082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81732" y="6041364"/>
            <a:ext cx="555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495E5DDE-A48E-4E46-9DD8-DB199BE49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963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5" r:id="rId1"/>
    <p:sldLayoutId id="2147484256" r:id="rId2"/>
    <p:sldLayoutId id="2147484257" r:id="rId3"/>
    <p:sldLayoutId id="2147484258" r:id="rId4"/>
    <p:sldLayoutId id="2147484259" r:id="rId5"/>
    <p:sldLayoutId id="2147484260" r:id="rId6"/>
    <p:sldLayoutId id="2147484261" r:id="rId7"/>
    <p:sldLayoutId id="2147484262" r:id="rId8"/>
    <p:sldLayoutId id="2147484263" r:id="rId9"/>
    <p:sldLayoutId id="2147484264" r:id="rId10"/>
    <p:sldLayoutId id="2147484265" r:id="rId11"/>
    <p:sldLayoutId id="2147484266" r:id="rId12"/>
    <p:sldLayoutId id="2147484267" r:id="rId13"/>
    <p:sldLayoutId id="2147484268" r:id="rId14"/>
    <p:sldLayoutId id="2147484269" r:id="rId15"/>
    <p:sldLayoutId id="2147484270" r:id="rId16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0000" y="1825625"/>
            <a:ext cx="831496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DCEDC8B2-F211-4554-A25C-2A0E8D7B6D89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495E5DDE-A48E-4E46-9DD8-DB199BE49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50031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72" r:id="rId1"/>
    <p:sldLayoutId id="2147484273" r:id="rId2"/>
    <p:sldLayoutId id="2147484274" r:id="rId3"/>
    <p:sldLayoutId id="2147484275" r:id="rId4"/>
    <p:sldLayoutId id="2147484276" r:id="rId5"/>
    <p:sldLayoutId id="2147484277" r:id="rId6"/>
    <p:sldLayoutId id="2147484278" r:id="rId7"/>
    <p:sldLayoutId id="2147484279" r:id="rId8"/>
    <p:sldLayoutId id="2147484280" r:id="rId9"/>
    <p:sldLayoutId id="2147484281" r:id="rId10"/>
    <p:sldLayoutId id="2147484282" r:id="rId11"/>
    <p:sldLayoutId id="2147484283" r:id="rId12"/>
    <p:sldLayoutId id="2147484284" r:id="rId13"/>
    <p:sldLayoutId id="2147484285" r:id="rId14"/>
    <p:sldLayoutId id="2147484286" r:id="rId15"/>
    <p:sldLayoutId id="2147484287" r:id="rId16"/>
    <p:sldLayoutId id="2147484288" r:id="rId1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25.png"/><Relationship Id="rId7" Type="http://schemas.openxmlformats.org/officeDocument/2006/relationships/image" Target="../media/image72.jpeg"/><Relationship Id="rId12" Type="http://schemas.openxmlformats.org/officeDocument/2006/relationships/image" Target="../media/image7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1.jpeg"/><Relationship Id="rId11" Type="http://schemas.openxmlformats.org/officeDocument/2006/relationships/image" Target="../media/image76.jpeg"/><Relationship Id="rId5" Type="http://schemas.openxmlformats.org/officeDocument/2006/relationships/image" Target="../media/image70.jpeg"/><Relationship Id="rId10" Type="http://schemas.openxmlformats.org/officeDocument/2006/relationships/image" Target="../media/image75.jpeg"/><Relationship Id="rId4" Type="http://schemas.microsoft.com/office/2007/relationships/hdphoto" Target="../media/hdphoto4.wdp"/><Relationship Id="rId9" Type="http://schemas.openxmlformats.org/officeDocument/2006/relationships/image" Target="../media/image7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10" Type="http://schemas.openxmlformats.org/officeDocument/2006/relationships/image" Target="../media/image98.jpeg"/><Relationship Id="rId4" Type="http://schemas.openxmlformats.org/officeDocument/2006/relationships/image" Target="../media/image92.jpeg"/><Relationship Id="rId9" Type="http://schemas.openxmlformats.org/officeDocument/2006/relationships/image" Target="../media/image9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7" Type="http://schemas.microsoft.com/office/2007/relationships/hdphoto" Target="../media/hdphoto5.wdp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03.pn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1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69"/>
          <a:stretch/>
        </p:blipFill>
        <p:spPr>
          <a:xfrm>
            <a:off x="-13855" y="-228701"/>
            <a:ext cx="10250663" cy="708670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25436" y="5987021"/>
            <a:ext cx="867107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>
                <a:ln w="9525">
                  <a:solidFill>
                    <a:srgbClr val="C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ЛАГЕРЬ «УСАДЬБА БУЛУУС</a:t>
            </a:r>
            <a:r>
              <a:rPr lang="ru-RU" sz="2000" b="1" dirty="0" smtClean="0">
                <a:ln w="9525">
                  <a:solidFill>
                    <a:srgbClr val="C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» </a:t>
            </a:r>
          </a:p>
          <a:p>
            <a:pPr algn="ctr"/>
            <a:r>
              <a:rPr lang="ru-RU" sz="2000" b="1" dirty="0" smtClean="0">
                <a:ln w="9525">
                  <a:solidFill>
                    <a:srgbClr val="C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ЛЕТО 2019</a:t>
            </a:r>
            <a:endParaRPr lang="ru-RU" sz="2000" b="1" dirty="0">
              <a:ln w="9525">
                <a:solidFill>
                  <a:srgbClr val="C00000"/>
                </a:solidFill>
                <a:prstDash val="solid"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36" b="90563" l="3851" r="96826">
                        <a14:foregroundMark x1="43419" y1="51079" x2="43419" y2="51079"/>
                        <a14:foregroundMark x1="37368" y1="52814" x2="37368" y2="52814"/>
                        <a14:foregroundMark x1="27804" y1="54972" x2="27804" y2="54972"/>
                        <a14:foregroundMark x1="38637" y1="64113" x2="38637" y2="64113"/>
                        <a14:foregroundMark x1="45620" y1="64960" x2="45620" y2="64960"/>
                        <a14:foregroundMark x1="51672" y1="63648" x2="59501" y2="65848"/>
                        <a14:foregroundMark x1="49513" y1="53661" x2="49513" y2="53661"/>
                        <a14:foregroundMark x1="43419" y1="48032" x2="43419" y2="48032"/>
                        <a14:foregroundMark x1="45154" y1="48455" x2="45154" y2="48455"/>
                        <a14:foregroundMark x1="38214" y1="49344" x2="38214" y2="49344"/>
                        <a14:foregroundMark x1="56454" y1="50614" x2="56454" y2="50614"/>
                        <a14:foregroundMark x1="62971" y1="47609" x2="62971" y2="47609"/>
                        <a14:foregroundMark x1="88574" y1="53661" x2="88574" y2="536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370" y="-339537"/>
            <a:ext cx="2670211" cy="267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35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35669" y="2011371"/>
            <a:ext cx="8666154" cy="160043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altLang="ru-RU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1 сезон</a:t>
            </a:r>
          </a:p>
          <a:p>
            <a:pPr algn="ctr"/>
            <a:r>
              <a:rPr lang="ru-RU" altLang="ru-RU" sz="4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  <a:ea typeface="SimSun" panose="02010600030101010101" pitchFamily="2" charset="-122"/>
                <a:cs typeface="Arial" pitchFamily="34" charset="0"/>
              </a:rPr>
              <a:t>«</a:t>
            </a:r>
            <a:r>
              <a:rPr lang="en-US" altLang="ru-RU" sz="4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  <a:ea typeface="SimSun" panose="02010600030101010101" pitchFamily="2" charset="-122"/>
                <a:cs typeface="Arial" pitchFamily="34" charset="0"/>
              </a:rPr>
              <a:t>SUMMER MUSIC ACADEMY</a:t>
            </a:r>
            <a:r>
              <a:rPr lang="ru-RU" altLang="ru-RU" sz="4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  <a:ea typeface="SimSun" panose="02010600030101010101" pitchFamily="2" charset="-122"/>
                <a:cs typeface="Arial" pitchFamily="34" charset="0"/>
              </a:rPr>
              <a:t>»</a:t>
            </a:r>
            <a:endParaRPr lang="ru-RU" sz="4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Comic Sans MS" panose="030F0702030302020204" pitchFamily="66" charset="0"/>
              <a:ea typeface="SimSun" panose="02010600030101010101" pitchFamily="2" charset="-12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36" b="90563" l="3851" r="96826">
                        <a14:foregroundMark x1="43419" y1="51079" x2="43419" y2="51079"/>
                        <a14:foregroundMark x1="37368" y1="52814" x2="37368" y2="52814"/>
                        <a14:foregroundMark x1="27804" y1="54972" x2="27804" y2="54972"/>
                        <a14:foregroundMark x1="38637" y1="64113" x2="38637" y2="64113"/>
                        <a14:foregroundMark x1="45620" y1="64960" x2="45620" y2="64960"/>
                        <a14:foregroundMark x1="51672" y1="63648" x2="59501" y2="65848"/>
                        <a14:foregroundMark x1="49513" y1="53661" x2="49513" y2="53661"/>
                        <a14:foregroundMark x1="43419" y1="48032" x2="43419" y2="48032"/>
                        <a14:foregroundMark x1="45154" y1="48455" x2="45154" y2="48455"/>
                        <a14:foregroundMark x1="38214" y1="49344" x2="38214" y2="49344"/>
                        <a14:foregroundMark x1="56454" y1="50614" x2="56454" y2="50614"/>
                        <a14:foregroundMark x1="62971" y1="47609" x2="62971" y2="47609"/>
                        <a14:foregroundMark x1="88574" y1="53661" x2="88574" y2="536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825" y="0"/>
            <a:ext cx="2047921" cy="204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84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53" y="189721"/>
            <a:ext cx="4536802" cy="3024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52" y="3380509"/>
            <a:ext cx="4551220" cy="3034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469" y="189627"/>
            <a:ext cx="4540407" cy="3026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470" y="3380509"/>
            <a:ext cx="4551220" cy="3034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5372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36" y="270292"/>
            <a:ext cx="4582200" cy="305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35" y="3482108"/>
            <a:ext cx="4585855" cy="3057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889" y="270292"/>
            <a:ext cx="4582200" cy="305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889" y="3482109"/>
            <a:ext cx="4585855" cy="3057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2956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91" y="260961"/>
            <a:ext cx="4551168" cy="3034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763" y="260960"/>
            <a:ext cx="4551168" cy="3034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91" y="3475182"/>
            <a:ext cx="4554682" cy="3036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762" y="3475182"/>
            <a:ext cx="4554683" cy="3036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1132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51709" y="2094497"/>
            <a:ext cx="7162800" cy="184665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altLang="ru-RU" sz="6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  <a:cs typeface="Arial" pitchFamily="34" charset="0"/>
              </a:rPr>
              <a:t>2 сезон</a:t>
            </a:r>
          </a:p>
          <a:p>
            <a:pPr algn="ctr"/>
            <a:r>
              <a:rPr lang="en-US" altLang="ru-RU" sz="5400" b="1" i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  <a:cs typeface="Arial" pitchFamily="34" charset="0"/>
              </a:rPr>
              <a:t>«</a:t>
            </a:r>
            <a:r>
              <a:rPr lang="en-US" altLang="ru-RU" sz="5400" b="1" i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  <a:cs typeface="Arial" pitchFamily="34" charset="0"/>
              </a:rPr>
              <a:t>ART STATION</a:t>
            </a:r>
            <a:r>
              <a:rPr lang="en-US" altLang="ru-RU" sz="5400" b="1" i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  <a:cs typeface="Arial" pitchFamily="34" charset="0"/>
              </a:rPr>
              <a:t>»</a:t>
            </a:r>
            <a:endParaRPr lang="ru-RU" sz="5400" b="1" i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36" b="90563" l="3851" r="96826">
                        <a14:foregroundMark x1="43419" y1="51079" x2="43419" y2="51079"/>
                        <a14:foregroundMark x1="37368" y1="52814" x2="37368" y2="52814"/>
                        <a14:foregroundMark x1="27804" y1="54972" x2="27804" y2="54972"/>
                        <a14:foregroundMark x1="38637" y1="64113" x2="38637" y2="64113"/>
                        <a14:foregroundMark x1="45620" y1="64960" x2="45620" y2="64960"/>
                        <a14:foregroundMark x1="51672" y1="63648" x2="59501" y2="65848"/>
                        <a14:foregroundMark x1="49513" y1="53661" x2="49513" y2="53661"/>
                        <a14:foregroundMark x1="43419" y1="48032" x2="43419" y2="48032"/>
                        <a14:foregroundMark x1="45154" y1="48455" x2="45154" y2="48455"/>
                        <a14:foregroundMark x1="38214" y1="49344" x2="38214" y2="49344"/>
                        <a14:foregroundMark x1="56454" y1="50614" x2="56454" y2="50614"/>
                        <a14:foregroundMark x1="62971" y1="47609" x2="62971" y2="47609"/>
                        <a14:foregroundMark x1="88574" y1="53661" x2="88574" y2="536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825" y="0"/>
            <a:ext cx="2047921" cy="204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76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99" y="103908"/>
            <a:ext cx="4617028" cy="3078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863" y="103908"/>
            <a:ext cx="4617029" cy="3078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863" y="3472871"/>
            <a:ext cx="4617030" cy="3078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98" y="3472871"/>
            <a:ext cx="4617029" cy="3078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858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309" y="166254"/>
            <a:ext cx="4651665" cy="3101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73" y="166255"/>
            <a:ext cx="4651664" cy="3101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74" y="3546764"/>
            <a:ext cx="4651664" cy="3101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309" y="3546765"/>
            <a:ext cx="4651664" cy="3101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9183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35" y="374073"/>
            <a:ext cx="4526971" cy="30179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053" y="374691"/>
            <a:ext cx="4487945" cy="2991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053" y="3558927"/>
            <a:ext cx="4487945" cy="2991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35" y="3532909"/>
            <a:ext cx="4526971" cy="30179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0652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18" y="101273"/>
            <a:ext cx="4626634" cy="3084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425" y="117318"/>
            <a:ext cx="4602564" cy="3068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424" y="3392446"/>
            <a:ext cx="4626633" cy="3084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05" y="3408218"/>
            <a:ext cx="4602564" cy="3068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3056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77635" y="2094497"/>
            <a:ext cx="7453745" cy="184665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altLang="ru-RU" sz="6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  <a:cs typeface="Arial" pitchFamily="34" charset="0"/>
              </a:rPr>
              <a:t>3</a:t>
            </a:r>
            <a:r>
              <a:rPr lang="ru-RU" altLang="ru-RU" sz="6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  <a:cs typeface="Arial" pitchFamily="34" charset="0"/>
              </a:rPr>
              <a:t> сезон</a:t>
            </a:r>
          </a:p>
          <a:p>
            <a:pPr algn="ctr"/>
            <a:r>
              <a:rPr lang="en-US" altLang="ru-RU" sz="5400" b="1" i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  <a:cs typeface="Arial" pitchFamily="34" charset="0"/>
              </a:rPr>
              <a:t>«</a:t>
            </a:r>
            <a:r>
              <a:rPr lang="ru-RU" sz="5400" b="1" i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Я-ЛИДЕР</a:t>
            </a:r>
            <a:r>
              <a:rPr lang="en-US" altLang="ru-RU" sz="5400" b="1" i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  <a:cs typeface="Arial" pitchFamily="34" charset="0"/>
              </a:rPr>
              <a:t>»</a:t>
            </a:r>
            <a:endParaRPr lang="ru-RU" sz="5400" b="1" i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36" b="90563" l="3851" r="96826">
                        <a14:foregroundMark x1="43419" y1="51079" x2="43419" y2="51079"/>
                        <a14:foregroundMark x1="37368" y1="52814" x2="37368" y2="52814"/>
                        <a14:foregroundMark x1="27804" y1="54972" x2="27804" y2="54972"/>
                        <a14:foregroundMark x1="38637" y1="64113" x2="38637" y2="64113"/>
                        <a14:foregroundMark x1="45620" y1="64960" x2="45620" y2="64960"/>
                        <a14:foregroundMark x1="51672" y1="63648" x2="59501" y2="65848"/>
                        <a14:foregroundMark x1="49513" y1="53661" x2="49513" y2="53661"/>
                        <a14:foregroundMark x1="43419" y1="48032" x2="43419" y2="48032"/>
                        <a14:foregroundMark x1="45154" y1="48455" x2="45154" y2="48455"/>
                        <a14:foregroundMark x1="38214" y1="49344" x2="38214" y2="49344"/>
                        <a14:foregroundMark x1="56454" y1="50614" x2="56454" y2="50614"/>
                        <a14:foregroundMark x1="62971" y1="47609" x2="62971" y2="47609"/>
                        <a14:foregroundMark x1="88574" y1="53661" x2="88574" y2="536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825" y="0"/>
            <a:ext cx="2047921" cy="204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81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940" y="533400"/>
            <a:ext cx="5650707" cy="3767138"/>
          </a:xfrm>
        </p:spPr>
      </p:pic>
      <p:grpSp>
        <p:nvGrpSpPr>
          <p:cNvPr id="3" name="Группа 2"/>
          <p:cNvGrpSpPr/>
          <p:nvPr/>
        </p:nvGrpSpPr>
        <p:grpSpPr>
          <a:xfrm>
            <a:off x="-1" y="8880"/>
            <a:ext cx="10126639" cy="6849120"/>
            <a:chOff x="-1" y="8880"/>
            <a:chExt cx="10126639" cy="6849120"/>
          </a:xfrm>
        </p:grpSpPr>
        <p:pic>
          <p:nvPicPr>
            <p:cNvPr id="5" name="Picture 2" descr="I:\Юлин ШД\IMG_2012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08000"/>
              <a:ext cx="9906000" cy="635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I:\Юлин ШД\IMG_2012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" t="14679" r="-1948" b="65767"/>
            <a:stretch/>
          </p:blipFill>
          <p:spPr bwMode="auto">
            <a:xfrm>
              <a:off x="-1" y="8880"/>
              <a:ext cx="10126639" cy="1192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Прямоугольник 18"/>
          <p:cNvSpPr/>
          <p:nvPr/>
        </p:nvSpPr>
        <p:spPr>
          <a:xfrm>
            <a:off x="1166786" y="142853"/>
            <a:ext cx="771530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Расположен в поселке Красный ручей </a:t>
            </a:r>
            <a:r>
              <a:rPr lang="ru-RU" sz="2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Хангаласского</a:t>
            </a:r>
            <a:r>
              <a:rPr lang="ru-RU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улуса на территории площадью 12 </a:t>
            </a:r>
            <a:r>
              <a:rPr lang="ru-RU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гектаров</a:t>
            </a:r>
            <a:endParaRPr lang="ru-RU" sz="2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027" name="Picture 3" descr="C:\Users\михаил\Desktop\булуус\Булуус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39323" y="2210334"/>
            <a:ext cx="3827353" cy="2551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43727"/>
            <a:ext cx="3484207" cy="2322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514" y="1100107"/>
            <a:ext cx="3302082" cy="2476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8992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88" y="152399"/>
            <a:ext cx="4502729" cy="3001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744" y="3292678"/>
            <a:ext cx="4506317" cy="3004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88" y="3295070"/>
            <a:ext cx="4502729" cy="3001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745" y="152399"/>
            <a:ext cx="4502728" cy="3001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5522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418" y="295564"/>
            <a:ext cx="4502727" cy="3001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73" y="279399"/>
            <a:ext cx="4526974" cy="3017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419" y="3539834"/>
            <a:ext cx="4502726" cy="3001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73" y="3539834"/>
            <a:ext cx="4526974" cy="3017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9249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371762"/>
            <a:ext cx="4492339" cy="2994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229" y="371762"/>
            <a:ext cx="4499262" cy="2999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3553690"/>
            <a:ext cx="4475018" cy="2983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230" y="3553691"/>
            <a:ext cx="4499262" cy="2999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807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58551" y="0"/>
            <a:ext cx="5731767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400" b="1" dirty="0" smtClean="0">
                <a:ln/>
                <a:solidFill>
                  <a:schemeClr val="accent4"/>
                </a:solidFill>
                <a:latin typeface="Mistral" pitchFamily="66" charset="0"/>
              </a:rPr>
              <a:t>Поход на источник </a:t>
            </a:r>
            <a:r>
              <a:rPr lang="ru-RU" sz="4400" b="1" dirty="0" err="1" smtClean="0">
                <a:ln/>
                <a:solidFill>
                  <a:schemeClr val="accent4"/>
                </a:solidFill>
                <a:latin typeface="Mistral" pitchFamily="66" charset="0"/>
              </a:rPr>
              <a:t>Булуус</a:t>
            </a:r>
            <a:endParaRPr lang="ru-RU" sz="4400" b="1" dirty="0">
              <a:ln/>
              <a:solidFill>
                <a:schemeClr val="accent4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27" y="769441"/>
            <a:ext cx="4353021" cy="2902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311" y="769441"/>
            <a:ext cx="4353021" cy="2902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27" y="3789735"/>
            <a:ext cx="4353021" cy="2902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311" y="3789735"/>
            <a:ext cx="4353021" cy="2902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741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2947552" y="3036641"/>
            <a:ext cx="401242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istral" panose="03090702030407020403" pitchFamily="66" charset="0"/>
              </a:rPr>
              <a:t>ШКОЛА </a:t>
            </a:r>
          </a:p>
          <a:p>
            <a:pPr algn="ctr"/>
            <a:r>
              <a:rPr lang="ru-RU" sz="48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istral" panose="03090702030407020403" pitchFamily="66" charset="0"/>
              </a:rPr>
              <a:t>ДОБРА</a:t>
            </a:r>
            <a:endParaRPr lang="ru-RU" sz="48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Mistral" panose="03090702030407020403" pitchFamily="66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36" b="90563" l="3851" r="96826">
                        <a14:foregroundMark x1="43419" y1="51079" x2="43419" y2="51079"/>
                        <a14:foregroundMark x1="37368" y1="52814" x2="37368" y2="52814"/>
                        <a14:foregroundMark x1="27804" y1="54972" x2="27804" y2="54972"/>
                        <a14:foregroundMark x1="38637" y1="64113" x2="38637" y2="64113"/>
                        <a14:foregroundMark x1="45620" y1="64960" x2="45620" y2="64960"/>
                        <a14:foregroundMark x1="51672" y1="63648" x2="59501" y2="65848"/>
                        <a14:foregroundMark x1="49513" y1="53661" x2="49513" y2="53661"/>
                        <a14:foregroundMark x1="43419" y1="48032" x2="43419" y2="48032"/>
                        <a14:foregroundMark x1="45154" y1="48455" x2="45154" y2="48455"/>
                        <a14:foregroundMark x1="38214" y1="49344" x2="38214" y2="49344"/>
                        <a14:foregroundMark x1="56454" y1="50614" x2="56454" y2="50614"/>
                        <a14:foregroundMark x1="62971" y1="47609" x2="62971" y2="47609"/>
                        <a14:foregroundMark x1="88574" y1="53661" x2="88574" y2="536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474" y="2159458"/>
            <a:ext cx="1255379" cy="125537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03" y="41148"/>
            <a:ext cx="3194978" cy="2129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02" y="2278636"/>
            <a:ext cx="3200871" cy="2133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01" y="4520223"/>
            <a:ext cx="3194587" cy="21297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460" y="56087"/>
            <a:ext cx="3194869" cy="2129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612" y="56712"/>
            <a:ext cx="3171632" cy="2114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612" y="2276652"/>
            <a:ext cx="3203848" cy="2135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529" y="4535525"/>
            <a:ext cx="3171632" cy="2114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460" y="4469517"/>
            <a:ext cx="3217135" cy="21447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4499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5" y="0"/>
            <a:ext cx="9906000" cy="6833296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326331" y="0"/>
            <a:ext cx="5635753" cy="14786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6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istral" pitchFamily="66" charset="0"/>
              </a:rPr>
              <a:t>Веревочные курсы</a:t>
            </a:r>
            <a:endParaRPr lang="ru-RU" sz="6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Mistral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80" y="810898"/>
            <a:ext cx="4488873" cy="2992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80" y="3803480"/>
            <a:ext cx="4488873" cy="2992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229" y="810898"/>
            <a:ext cx="4488873" cy="2992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229" y="3803480"/>
            <a:ext cx="4488873" cy="2992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9467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688545" y="414522"/>
            <a:ext cx="4520693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dirty="0" smtClean="0">
                <a:ln w="0"/>
                <a:solidFill>
                  <a:schemeClr val="tx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ea typeface="Microsoft YaHei" panose="020B0503020204020204" pitchFamily="34" charset="-122"/>
              </a:rPr>
              <a:t>Развитие </a:t>
            </a:r>
          </a:p>
          <a:p>
            <a:pPr algn="ctr"/>
            <a:r>
              <a:rPr lang="ru-RU" sz="3200" dirty="0" smtClean="0">
                <a:ln w="0"/>
                <a:solidFill>
                  <a:schemeClr val="tx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ea typeface="Microsoft YaHei" panose="020B0503020204020204" pitchFamily="34" charset="-122"/>
              </a:rPr>
              <a:t>творческих </a:t>
            </a:r>
            <a:br>
              <a:rPr lang="ru-RU" sz="3200" dirty="0" smtClean="0">
                <a:ln w="0"/>
                <a:solidFill>
                  <a:schemeClr val="tx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ea typeface="Microsoft YaHei" panose="020B0503020204020204" pitchFamily="34" charset="-122"/>
              </a:rPr>
            </a:br>
            <a:r>
              <a:rPr lang="ru-RU" sz="3200" dirty="0" smtClean="0">
                <a:ln w="0"/>
                <a:solidFill>
                  <a:schemeClr val="tx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ea typeface="Microsoft YaHei" panose="020B0503020204020204" pitchFamily="34" charset="-122"/>
              </a:rPr>
              <a:t>потенциалов</a:t>
            </a:r>
            <a:endParaRPr lang="ru-RU" sz="3200" dirty="0">
              <a:ln w="0"/>
              <a:solidFill>
                <a:schemeClr val="tx1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  <a:ea typeface="Microsoft YaHei" panose="020B0503020204020204" pitchFamily="34" charset="-122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22" y="2360220"/>
            <a:ext cx="3266644" cy="2177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7" y="159428"/>
            <a:ext cx="3291464" cy="2194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56" y="4537984"/>
            <a:ext cx="3266939" cy="2177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483" y="62434"/>
            <a:ext cx="3278576" cy="21857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187" y="2328779"/>
            <a:ext cx="3254027" cy="2169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5" t="7965" r="8652"/>
          <a:stretch/>
        </p:blipFill>
        <p:spPr>
          <a:xfrm rot="16200000">
            <a:off x="2840723" y="2885386"/>
            <a:ext cx="4263781" cy="3069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300" y="4533595"/>
            <a:ext cx="3266942" cy="21779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0167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5" y="196268"/>
            <a:ext cx="3343251" cy="2228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139" y="238543"/>
            <a:ext cx="3300567" cy="2200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139" y="2462327"/>
            <a:ext cx="3300566" cy="2200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6" y="2412995"/>
            <a:ext cx="3343251" cy="2228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758" y="4576607"/>
            <a:ext cx="3311242" cy="2207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132" y="4623122"/>
            <a:ext cx="3332581" cy="2221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106" y="2440414"/>
            <a:ext cx="3354368" cy="2236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106" y="223982"/>
            <a:ext cx="3300566" cy="2200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5" y="4618176"/>
            <a:ext cx="3343251" cy="2228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9417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751" y="3788001"/>
            <a:ext cx="4272635" cy="28484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72" y="3786512"/>
            <a:ext cx="4274869" cy="2849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3172611" y="76606"/>
            <a:ext cx="3587004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4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Mistral" pitchFamily="66" charset="0"/>
              </a:rPr>
              <a:t>Песни у костра</a:t>
            </a:r>
            <a:endParaRPr lang="ru-RU" sz="40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06" y="861290"/>
            <a:ext cx="4272635" cy="2848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751" y="859801"/>
            <a:ext cx="4274869" cy="2849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5" name="Picture 7" descr="http://4.bp.blogspot.com/-7Nry2HE46Go/UiwaFkww-uI/AAAAAAAACHM/vlIYJcMQmVQ/s1600/logo-gross-ohne-jahr-rus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5125" y1="41000" x2="35125" y2="41000"/>
                        <a14:foregroundMark x1="34125" y1="32750" x2="34125" y2="32750"/>
                        <a14:foregroundMark x1="69250" y1="52375" x2="69250" y2="52375"/>
                        <a14:foregroundMark x1="76625" y1="61375" x2="76625" y2="61375"/>
                        <a14:foregroundMark x1="80875" y1="68625" x2="80875" y2="68625"/>
                        <a14:foregroundMark x1="62250" y1="48375" x2="62250" y2="48375"/>
                        <a14:foregroundMark x1="71250" y1="62500" x2="71250" y2="62500"/>
                        <a14:foregroundMark x1="69500" y1="58125" x2="69500" y2="58125"/>
                        <a14:foregroundMark x1="60250" y1="43375" x2="60250" y2="43375"/>
                        <a14:foregroundMark x1="57000" y1="40500" x2="57000" y2="40500"/>
                        <a14:foregroundMark x1="54375" y1="35125" x2="54375" y2="35125"/>
                        <a14:foregroundMark x1="50250" y1="26750" x2="50250" y2="26750"/>
                        <a14:foregroundMark x1="52000" y1="22750" x2="52000" y2="22750"/>
                        <a14:foregroundMark x1="53000" y1="24875" x2="53000" y2="24875"/>
                        <a14:foregroundMark x1="53750" y1="27125" x2="53750" y2="27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210" y="2140527"/>
            <a:ext cx="2659806" cy="265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62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56177" y="304364"/>
            <a:ext cx="4592924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stral" pitchFamily="66" charset="0"/>
              </a:rPr>
              <a:t>Какое лето без купания?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639" y="3950853"/>
            <a:ext cx="4170218" cy="2780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639" y="1012250"/>
            <a:ext cx="4194464" cy="2796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18" y="3934690"/>
            <a:ext cx="4194464" cy="2796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18" y="1012250"/>
            <a:ext cx="4194464" cy="2796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7175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55243" y="627924"/>
            <a:ext cx="8595451" cy="414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Arial" pitchFamily="34" charset="0"/>
              </a:rPr>
              <a:t>В летний период</a:t>
            </a:r>
            <a:r>
              <a:rPr kumimoji="0" lang="ru-RU" altLang="ru-RU" sz="2000" i="1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cs typeface="Arial" pitchFamily="34" charset="0"/>
              </a:rPr>
              <a:t> 2019 года в лагере «Усадьба </a:t>
            </a:r>
            <a:r>
              <a:rPr kumimoji="0" lang="ru-RU" altLang="ru-RU" sz="2000" i="1" u="none" strike="noStrike" cap="none" normalizeH="0" dirty="0" err="1" smtClean="0">
                <a:ln>
                  <a:noFill/>
                </a:ln>
                <a:effectLst/>
                <a:latin typeface="Times New Roman" pitchFamily="18" charset="0"/>
                <a:cs typeface="Arial" pitchFamily="34" charset="0"/>
              </a:rPr>
              <a:t>Булуус</a:t>
            </a:r>
            <a:r>
              <a:rPr kumimoji="0" lang="ru-RU" altLang="ru-RU" sz="2000" i="1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cs typeface="Arial" pitchFamily="34" charset="0"/>
              </a:rPr>
              <a:t>» прошли 3 сезона:</a:t>
            </a:r>
            <a:endParaRPr kumimoji="0" lang="en-US" altLang="ru-RU" sz="2000" i="1" u="none" strike="noStrike" cap="none" normalizeH="0" dirty="0" smtClean="0">
              <a:ln>
                <a:noFill/>
              </a:ln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Arial" pitchFamily="34" charset="0"/>
              </a:rPr>
              <a:t>1 сезон – с 15 июня по 5 июля 2019 г. 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«SUMMER MUSIC ACADEMY»</a:t>
            </a:r>
            <a:r>
              <a:rPr lang="ru-RU" altLang="ru-RU" sz="2000" b="1" i="1" dirty="0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ru-RU" altLang="ru-RU" sz="2000" b="1" i="1" dirty="0" smtClean="0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с ВАРЕЙ МАКСИМОЙ</a:t>
            </a:r>
          </a:p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Arial" pitchFamily="34" charset="0"/>
              </a:rPr>
              <a:t>(постановка</a:t>
            </a:r>
            <a:r>
              <a:rPr kumimoji="0" lang="ru-RU" altLang="ru-RU" sz="2000" i="1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cs typeface="Arial" pitchFamily="34" charset="0"/>
              </a:rPr>
              <a:t> мюзикла, актерское мастерство, </a:t>
            </a:r>
          </a:p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i="1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cs typeface="Arial" pitchFamily="34" charset="0"/>
              </a:rPr>
              <a:t>занятия по вокалу, английский язык)</a:t>
            </a:r>
            <a:endParaRPr kumimoji="0" lang="en-US" altLang="ru-RU" sz="2000" i="1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Arial" pitchFamily="34" charset="0"/>
              </a:rPr>
              <a:t>2 сезон – с 9 июля по 29 июля 201</a:t>
            </a:r>
            <a:r>
              <a:rPr kumimoji="0" lang="en-US" altLang="ru-RU" sz="20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Arial" pitchFamily="34" charset="0"/>
              </a:rPr>
              <a:t>9</a:t>
            </a:r>
            <a:r>
              <a:rPr kumimoji="0" lang="ru-RU" altLang="ru-RU" sz="20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Arial" pitchFamily="34" charset="0"/>
              </a:rPr>
              <a:t> г. 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«ART STATION»</a:t>
            </a:r>
            <a:r>
              <a:rPr kumimoji="0" lang="ru-RU" alt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 совместно</a:t>
            </a:r>
            <a:r>
              <a:rPr kumimoji="0" lang="ru-RU" altLang="ru-RU" sz="20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 с </a:t>
            </a:r>
            <a:r>
              <a:rPr kumimoji="0" lang="en-US" altLang="ru-RU" sz="20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INVENT </a:t>
            </a:r>
            <a:r>
              <a:rPr kumimoji="0" lang="ru-RU" altLang="ru-RU" sz="20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и КАТЕРИНОЙ ПОТАПОВОЙ</a:t>
            </a:r>
          </a:p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2000" i="1" baseline="0" dirty="0" smtClean="0">
                <a:latin typeface="Times New Roman" pitchFamily="18" charset="0"/>
                <a:cs typeface="Arial" pitchFamily="34" charset="0"/>
              </a:rPr>
              <a:t>(</a:t>
            </a:r>
            <a:r>
              <a:rPr lang="ru-RU" altLang="ru-RU" sz="2000" i="1" baseline="0" dirty="0" err="1" smtClean="0">
                <a:latin typeface="Times New Roman" pitchFamily="18" charset="0"/>
                <a:cs typeface="Arial" pitchFamily="34" charset="0"/>
              </a:rPr>
              <a:t>битмейкинг</a:t>
            </a:r>
            <a:r>
              <a:rPr lang="ru-RU" altLang="ru-RU" sz="2000" i="1" baseline="0" dirty="0" smtClean="0">
                <a:latin typeface="Times New Roman" pitchFamily="18" charset="0"/>
                <a:cs typeface="Arial" pitchFamily="34" charset="0"/>
              </a:rPr>
              <a:t> на английском языке, современная хореография, </a:t>
            </a:r>
          </a:p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2000" i="1" baseline="0" dirty="0" smtClean="0">
                <a:latin typeface="Times New Roman" pitchFamily="18" charset="0"/>
                <a:cs typeface="Arial" pitchFamily="34" charset="0"/>
              </a:rPr>
              <a:t>музыка, фото</a:t>
            </a:r>
            <a:r>
              <a:rPr lang="ru-RU" altLang="ru-RU" sz="2000" i="1" dirty="0" smtClean="0">
                <a:latin typeface="Times New Roman" pitchFamily="18" charset="0"/>
                <a:cs typeface="Arial" pitchFamily="34" charset="0"/>
              </a:rPr>
              <a:t> и </a:t>
            </a:r>
            <a:r>
              <a:rPr lang="ru-RU" altLang="ru-RU" sz="2000" i="1" dirty="0" err="1" smtClean="0">
                <a:latin typeface="Times New Roman" pitchFamily="18" charset="0"/>
                <a:cs typeface="Arial" pitchFamily="34" charset="0"/>
              </a:rPr>
              <a:t>видеомэйкинг</a:t>
            </a:r>
            <a:r>
              <a:rPr lang="ru-RU" altLang="ru-RU" sz="2000" i="1" baseline="0" dirty="0" smtClean="0">
                <a:latin typeface="Times New Roman" pitchFamily="18" charset="0"/>
                <a:cs typeface="Arial" pitchFamily="34" charset="0"/>
              </a:rPr>
              <a:t>)</a:t>
            </a:r>
            <a:endParaRPr kumimoji="0" lang="en-US" altLang="ru-RU" sz="2000" i="1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Arial" pitchFamily="34" charset="0"/>
              </a:rPr>
              <a:t>3 сезон – с 2 августа по 22 августа 2019 г. </a:t>
            </a:r>
          </a:p>
          <a:p>
            <a:pPr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«</a:t>
            </a:r>
            <a:r>
              <a:rPr lang="ru-RU" altLang="ru-RU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Я-ЛИДЕР</a:t>
            </a:r>
            <a:r>
              <a:rPr kumimoji="0" lang="en-US" alt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»</a:t>
            </a:r>
            <a:endParaRPr kumimoji="0" lang="ru-RU" altLang="ru-RU" sz="20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i="1" dirty="0" smtClean="0">
                <a:latin typeface="Times New Roman" pitchFamily="18" charset="0"/>
                <a:cs typeface="Arial" pitchFamily="34" charset="0"/>
              </a:rPr>
              <a:t>(тренинги личностного роста, </a:t>
            </a:r>
            <a:r>
              <a:rPr lang="ru-RU" altLang="ru-RU" sz="2000" i="1" dirty="0" err="1" smtClean="0">
                <a:latin typeface="Times New Roman" pitchFamily="18" charset="0"/>
                <a:cs typeface="Arial" pitchFamily="34" charset="0"/>
              </a:rPr>
              <a:t>командообразования</a:t>
            </a:r>
            <a:r>
              <a:rPr lang="ru-RU" altLang="ru-RU" sz="2000" i="1" dirty="0" smtClean="0">
                <a:latin typeface="Times New Roman" pitchFamily="18" charset="0"/>
                <a:cs typeface="Arial" pitchFamily="34" charset="0"/>
              </a:rPr>
              <a:t>, эффективного общения, мастер классы по стрельбе из лука и футболу)</a:t>
            </a:r>
            <a:endParaRPr kumimoji="0" lang="ru-RU" altLang="ru-RU" sz="2000" i="1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Arial" pitchFamily="34" charset="0"/>
            </a:endParaRPr>
          </a:p>
          <a:p>
            <a:endParaRPr lang="ru-RU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 воспитанников: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с 6,6 лет до 18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лет</a:t>
            </a:r>
            <a:endParaRPr lang="ru-RU" altLang="ru-RU" sz="2000" i="1" dirty="0">
              <a:latin typeface="Times New Roman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ru-RU" sz="20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000" b="0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   </a:t>
            </a:r>
            <a:endParaRPr kumimoji="0" lang="ru-RU" altLang="ru-RU" sz="36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36" b="90563" l="3851" r="96826">
                        <a14:foregroundMark x1="43419" y1="51079" x2="43419" y2="51079"/>
                        <a14:foregroundMark x1="37368" y1="52814" x2="37368" y2="52814"/>
                        <a14:foregroundMark x1="27804" y1="54972" x2="27804" y2="54972"/>
                        <a14:foregroundMark x1="38637" y1="64113" x2="38637" y2="64113"/>
                        <a14:foregroundMark x1="45620" y1="64960" x2="45620" y2="64960"/>
                        <a14:foregroundMark x1="51672" y1="63648" x2="59501" y2="65848"/>
                        <a14:foregroundMark x1="49513" y1="53661" x2="49513" y2="53661"/>
                        <a14:foregroundMark x1="43419" y1="48032" x2="43419" y2="48032"/>
                        <a14:foregroundMark x1="45154" y1="48455" x2="45154" y2="48455"/>
                        <a14:foregroundMark x1="38214" y1="49344" x2="38214" y2="49344"/>
                        <a14:foregroundMark x1="56454" y1="50614" x2="56454" y2="50614"/>
                        <a14:foregroundMark x1="62971" y1="47609" x2="62971" y2="47609"/>
                        <a14:foregroundMark x1="88574" y1="53661" x2="88574" y2="536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8433" y="159228"/>
            <a:ext cx="1281970" cy="128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52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25077" y="208760"/>
            <a:ext cx="514916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ФЕСТИВАЛЬ КРАСОК ХОЛИ</a:t>
            </a:r>
            <a:endParaRPr lang="ru-RU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91" y="731981"/>
            <a:ext cx="4364182" cy="2909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788" y="3655290"/>
            <a:ext cx="4447310" cy="29648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91" y="3641435"/>
            <a:ext cx="4447310" cy="29648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788" y="731980"/>
            <a:ext cx="4447310" cy="29648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1138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288636"/>
            <a:ext cx="4627418" cy="3084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636" y="3521362"/>
            <a:ext cx="4627418" cy="3084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521362"/>
            <a:ext cx="4627418" cy="3084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636" y="288636"/>
            <a:ext cx="4627418" cy="3084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7400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048" y="3750760"/>
            <a:ext cx="4452169" cy="2968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85" y="710051"/>
            <a:ext cx="4452169" cy="2968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85" y="3750761"/>
            <a:ext cx="4452169" cy="2968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048" y="710051"/>
            <a:ext cx="4452169" cy="2968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Прямоугольник 17"/>
          <p:cNvSpPr/>
          <p:nvPr/>
        </p:nvSpPr>
        <p:spPr>
          <a:xfrm>
            <a:off x="3829229" y="128576"/>
            <a:ext cx="202972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ПОХОД</a:t>
            </a:r>
            <a:endParaRPr lang="ru-RU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743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629014" y="193528"/>
            <a:ext cx="2340705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stral" pitchFamily="66" charset="0"/>
              </a:rPr>
              <a:t>Наши гости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10" y="906728"/>
            <a:ext cx="4256808" cy="2837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712" y="906728"/>
            <a:ext cx="4256808" cy="2837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97" t="35906" r="23292" b="9287"/>
          <a:stretch/>
        </p:blipFill>
        <p:spPr>
          <a:xfrm>
            <a:off x="452390" y="3677662"/>
            <a:ext cx="4217916" cy="2929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7"/>
          <a:stretch/>
        </p:blipFill>
        <p:spPr>
          <a:xfrm>
            <a:off x="5195828" y="3661011"/>
            <a:ext cx="4217916" cy="2962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3282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327" y="407943"/>
            <a:ext cx="4373880" cy="2915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17" y="420993"/>
            <a:ext cx="4373884" cy="2915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17" y="3408219"/>
            <a:ext cx="4373884" cy="2915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327" y="3408219"/>
            <a:ext cx="4373884" cy="2915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8553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257320" y="206704"/>
            <a:ext cx="6039819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  <a:ea typeface="Microsoft YaHei" panose="020B0503020204020204" pitchFamily="34" charset="-122"/>
              </a:rPr>
              <a:t>Мастер-класс по </a:t>
            </a:r>
            <a:r>
              <a:rPr lang="ru-RU" sz="32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  <a:ea typeface="Microsoft YaHei" panose="020B0503020204020204" pitchFamily="34" charset="-122"/>
              </a:rPr>
              <a:t>брейкингу</a:t>
            </a:r>
            <a:endParaRPr lang="ru-RU" sz="3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omic Sans MS" panose="030F0702030302020204" pitchFamily="66" charset="0"/>
              <a:ea typeface="Microsoft YaHei" panose="020B0503020204020204" pitchFamily="34" charset="-122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63" y="972168"/>
            <a:ext cx="4194403" cy="2796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409" y="3768434"/>
            <a:ext cx="4256712" cy="2837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62" y="3768435"/>
            <a:ext cx="4194404" cy="2796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722" y="972168"/>
            <a:ext cx="4194399" cy="2796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5590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12799" y="2967335"/>
            <a:ext cx="68804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Спасибо за внимание!</a:t>
            </a:r>
            <a:endParaRPr lang="ru-RU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36" b="90563" l="3851" r="96826">
                        <a14:foregroundMark x1="43419" y1="51079" x2="43419" y2="51079"/>
                        <a14:foregroundMark x1="37368" y1="52814" x2="37368" y2="52814"/>
                        <a14:foregroundMark x1="27804" y1="54972" x2="27804" y2="54972"/>
                        <a14:foregroundMark x1="38637" y1="64113" x2="38637" y2="64113"/>
                        <a14:foregroundMark x1="45620" y1="64960" x2="45620" y2="64960"/>
                        <a14:foregroundMark x1="51672" y1="63648" x2="59501" y2="65848"/>
                        <a14:foregroundMark x1="49513" y1="53661" x2="49513" y2="53661"/>
                        <a14:foregroundMark x1="43419" y1="48032" x2="43419" y2="48032"/>
                        <a14:foregroundMark x1="45154" y1="48455" x2="45154" y2="48455"/>
                        <a14:foregroundMark x1="38214" y1="49344" x2="38214" y2="49344"/>
                        <a14:foregroundMark x1="56454" y1="50614" x2="56454" y2="50614"/>
                        <a14:foregroundMark x1="62971" y1="47609" x2="62971" y2="47609"/>
                        <a14:foregroundMark x1="88574" y1="53661" x2="88574" y2="536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449" y="412845"/>
            <a:ext cx="3016155" cy="3016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4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325090" y="1538228"/>
            <a:ext cx="3374792" cy="3769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- </a:t>
            </a:r>
            <a:r>
              <a:rPr lang="ru-RU" altLang="ru-RU" sz="2000" i="1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п</a:t>
            </a:r>
            <a:r>
              <a:rPr kumimoji="0" lang="ru-RU" altLang="ru-RU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равильное</a:t>
            </a:r>
            <a:r>
              <a:rPr kumimoji="0" lang="ru-RU" altLang="ru-RU" sz="2000" b="0" i="1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ru-RU" altLang="ru-RU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сбалансированное пятиразовое питание;</a:t>
            </a:r>
          </a:p>
          <a:p>
            <a:pPr marL="0" marR="0" lvl="0" indent="0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- культурно-досуговая</a:t>
            </a:r>
            <a:r>
              <a:rPr kumimoji="0" lang="ru-RU" altLang="ru-RU" sz="2000" b="0" i="1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программа</a:t>
            </a:r>
            <a:r>
              <a:rPr kumimoji="0" lang="ru-RU" altLang="ru-RU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;</a:t>
            </a:r>
            <a:endParaRPr kumimoji="0" lang="en-US" altLang="ru-RU" sz="2000" b="0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- дополнительные занятия;</a:t>
            </a:r>
            <a:endParaRPr kumimoji="0" lang="en-US" altLang="ru-RU" sz="2000" b="0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- медицинское обеспечение;</a:t>
            </a:r>
            <a:endParaRPr kumimoji="0" lang="en-US" altLang="ru-RU" sz="2000" b="0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- поход на источник </a:t>
            </a:r>
            <a:r>
              <a:rPr kumimoji="0" lang="ru-RU" altLang="ru-RU" sz="20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Булуус</a:t>
            </a:r>
            <a:r>
              <a:rPr kumimoji="0" lang="ru-RU" altLang="ru-RU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.</a:t>
            </a:r>
            <a:endParaRPr kumimoji="0" lang="ru-RU" alt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72725" y="831742"/>
            <a:ext cx="297786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kumimoji="0" lang="ru-RU" altLang="ru-RU" sz="2400" b="1" i="1" u="none" strike="noStrike" cap="none" spc="0" normalizeH="0" baseline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itchFamily="18" charset="0"/>
                <a:cs typeface="Arial" pitchFamily="34" charset="0"/>
              </a:rPr>
              <a:t>В программе лагеря:</a:t>
            </a:r>
            <a:endParaRPr lang="ru-RU" sz="2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7" y="339463"/>
            <a:ext cx="3166331" cy="2110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5" y="2438251"/>
            <a:ext cx="3165647" cy="2110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5" y="4620113"/>
            <a:ext cx="3154934" cy="2103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392" y="321205"/>
            <a:ext cx="3206118" cy="2137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628" y="2509682"/>
            <a:ext cx="3165646" cy="2110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628" y="4671178"/>
            <a:ext cx="3166486" cy="2111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8322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8855678"/>
              </p:ext>
            </p:extLst>
          </p:nvPr>
        </p:nvGraphicFramePr>
        <p:xfrm>
          <a:off x="1765869" y="1009934"/>
          <a:ext cx="6982346" cy="5718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Заголовок 1"/>
          <p:cNvSpPr txBox="1">
            <a:spLocks/>
          </p:cNvSpPr>
          <p:nvPr/>
        </p:nvSpPr>
        <p:spPr>
          <a:xfrm>
            <a:off x="743803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b="1" dirty="0" smtClean="0">
                <a:ln/>
                <a:solidFill>
                  <a:schemeClr val="accent3"/>
                </a:solidFill>
                <a:latin typeface="Mistral" pitchFamily="66" charset="0"/>
              </a:rPr>
              <a:t>Развивающие занятия дополнительного образования «Школа Добра»</a:t>
            </a:r>
            <a:endParaRPr lang="ru-RU" sz="3200" b="1" dirty="0">
              <a:ln/>
              <a:solidFill>
                <a:schemeClr val="accent3"/>
              </a:solidFill>
              <a:latin typeface="Mistral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36" b="90563" l="3851" r="96826">
                        <a14:foregroundMark x1="43419" y1="51079" x2="43419" y2="51079"/>
                        <a14:foregroundMark x1="37368" y1="52814" x2="37368" y2="52814"/>
                        <a14:foregroundMark x1="27804" y1="54972" x2="27804" y2="54972"/>
                        <a14:foregroundMark x1="38637" y1="64113" x2="38637" y2="64113"/>
                        <a14:foregroundMark x1="45620" y1="64960" x2="45620" y2="64960"/>
                        <a14:foregroundMark x1="51672" y1="63648" x2="59501" y2="65848"/>
                        <a14:foregroundMark x1="49513" y1="53661" x2="49513" y2="53661"/>
                        <a14:foregroundMark x1="43419" y1="48032" x2="43419" y2="48032"/>
                        <a14:foregroundMark x1="45154" y1="48455" x2="45154" y2="48455"/>
                        <a14:foregroundMark x1="38214" y1="49344" x2="38214" y2="49344"/>
                        <a14:foregroundMark x1="56454" y1="50614" x2="56454" y2="50614"/>
                        <a14:foregroundMark x1="62971" y1="47609" x2="62971" y2="47609"/>
                        <a14:foregroundMark x1="88574" y1="53661" x2="88574" y2="536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" y="177421"/>
            <a:ext cx="1665027" cy="166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94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117492" y="248123"/>
            <a:ext cx="1065414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НАШ ПЕДАГОГИЧЕСКИЙ КОЛЛЕКТИВ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45" y="762869"/>
            <a:ext cx="4322618" cy="2881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364" y="762869"/>
            <a:ext cx="4330327" cy="28868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364" y="3754582"/>
            <a:ext cx="4322618" cy="2881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45" y="3754581"/>
            <a:ext cx="4322620" cy="2881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7874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975665" y="155896"/>
            <a:ext cx="39541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ПЛАН СЕТКА</a:t>
            </a:r>
            <a:endParaRPr lang="ru-RU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7072225"/>
              </p:ext>
            </p:extLst>
          </p:nvPr>
        </p:nvGraphicFramePr>
        <p:xfrm>
          <a:off x="218366" y="1227666"/>
          <a:ext cx="9539782" cy="5214077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362826"/>
                <a:gridCol w="1362826"/>
                <a:gridCol w="1362826"/>
                <a:gridCol w="1362826"/>
                <a:gridCol w="1362826"/>
                <a:gridCol w="1362826"/>
                <a:gridCol w="1362826"/>
              </a:tblGrid>
              <a:tr h="975489"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день </a:t>
                      </a:r>
                      <a:endParaRPr lang="en-US" b="1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июня </a:t>
                      </a:r>
                      <a:endParaRPr lang="ru-RU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день </a:t>
                      </a:r>
                      <a:endParaRPr lang="en-US" b="1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июня</a:t>
                      </a:r>
                    </a:p>
                    <a:p>
                      <a:pPr algn="ctr"/>
                      <a:endParaRPr lang="ru-RU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день </a:t>
                      </a:r>
                      <a:endParaRPr lang="en-US" b="1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июня</a:t>
                      </a:r>
                    </a:p>
                    <a:p>
                      <a:pPr algn="ctr"/>
                      <a:endParaRPr lang="ru-RU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день </a:t>
                      </a:r>
                      <a:endParaRPr lang="en-US" b="1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июня</a:t>
                      </a:r>
                    </a:p>
                    <a:p>
                      <a:pPr algn="ctr"/>
                      <a:endParaRPr lang="ru-RU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день</a:t>
                      </a:r>
                      <a:endParaRPr lang="en-US" b="1" i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июня</a:t>
                      </a:r>
                      <a:endParaRPr lang="ru-RU" b="0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день </a:t>
                      </a:r>
                      <a:endParaRPr lang="en-US" b="1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июня</a:t>
                      </a:r>
                    </a:p>
                    <a:p>
                      <a:pPr algn="ctr"/>
                      <a:endParaRPr lang="ru-RU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день</a:t>
                      </a:r>
                      <a:r>
                        <a:rPr lang="ru-RU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b="1" i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июня</a:t>
                      </a:r>
                      <a:endParaRPr lang="ru-RU" b="0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2385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Заезд.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-Разделение по отрядам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Медосмотр.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Игры на знакомство.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Разведка боем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Инструктаж ТБ и ПБ.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Фильмы про </a:t>
                      </a:r>
                      <a:r>
                        <a:rPr lang="ru-RU" sz="14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Булуус</a:t>
                      </a: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Рефлексия по отрядам.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Хоз. и орг. сбор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Подготовка отрядных мест и визиток.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Массовые игры на свежем воздухе.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Вечер знакомств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Визитка вожатых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Огонек знакомств по отрядам.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Подготовка к торжественному открытию.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Торжественная линейка. 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Вечернее мероприятие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«Мы начинаем»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Дискотека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Открытие «Школа Добра»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КТД «Семья»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Вечернее мероприятие «Минута славы»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-Рефлексия по отрядам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Школа добра»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«Веревочные курсы»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«Урок мудрости»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Тематические огоньки по отрядам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4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Поход на источник </a:t>
                      </a:r>
                      <a:r>
                        <a:rPr lang="ru-RU" sz="140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Булуус</a:t>
                      </a:r>
                      <a:endParaRPr lang="ru-RU" sz="14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4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Вечернее мероприятие «Л.Э.П.» - Любите эти песни. 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«Школа добра»</a:t>
                      </a:r>
                      <a:endParaRPr lang="ru-RU" sz="14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4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К.Т.Д. «Ромашка» </a:t>
                      </a:r>
                      <a:endParaRPr lang="ru-RU" sz="14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4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Вечернее мероприятие шоу пародий «Один в Один» </a:t>
                      </a:r>
                      <a:endParaRPr lang="ru-RU" sz="14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4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-Дискотека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36" b="90563" l="3851" r="96826">
                        <a14:foregroundMark x1="43419" y1="51079" x2="43419" y2="51079"/>
                        <a14:foregroundMark x1="37368" y1="52814" x2="37368" y2="52814"/>
                        <a14:foregroundMark x1="27804" y1="54972" x2="27804" y2="54972"/>
                        <a14:foregroundMark x1="38637" y1="64113" x2="38637" y2="64113"/>
                        <a14:foregroundMark x1="45620" y1="64960" x2="45620" y2="64960"/>
                        <a14:foregroundMark x1="51672" y1="63648" x2="59501" y2="65848"/>
                        <a14:foregroundMark x1="49513" y1="53661" x2="49513" y2="53661"/>
                        <a14:foregroundMark x1="43419" y1="48032" x2="43419" y2="48032"/>
                        <a14:foregroundMark x1="45154" y1="48455" x2="45154" y2="48455"/>
                        <a14:foregroundMark x1="38214" y1="49344" x2="38214" y2="49344"/>
                        <a14:foregroundMark x1="56454" y1="50614" x2="56454" y2="50614"/>
                        <a14:foregroundMark x1="62971" y1="47609" x2="62971" y2="47609"/>
                        <a14:foregroundMark x1="88574" y1="53661" x2="88574" y2="536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824" y="-136026"/>
            <a:ext cx="1507173" cy="150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69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4596977"/>
              </p:ext>
            </p:extLst>
          </p:nvPr>
        </p:nvGraphicFramePr>
        <p:xfrm>
          <a:off x="218366" y="1037231"/>
          <a:ext cx="9539782" cy="5145206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362826"/>
                <a:gridCol w="1362826"/>
                <a:gridCol w="1362826"/>
                <a:gridCol w="1362826"/>
                <a:gridCol w="1362826"/>
                <a:gridCol w="1362826"/>
                <a:gridCol w="1362826"/>
              </a:tblGrid>
              <a:tr h="96260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день </a:t>
                      </a:r>
                      <a:endParaRPr lang="en-US" sz="1800" b="1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8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июня </a:t>
                      </a:r>
                    </a:p>
                    <a:p>
                      <a:pPr algn="ctr"/>
                      <a:endParaRPr lang="ru-RU" sz="18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день </a:t>
                      </a:r>
                      <a:endParaRPr lang="en-US" sz="1800" b="1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июня</a:t>
                      </a:r>
                    </a:p>
                    <a:p>
                      <a:pPr algn="ctr"/>
                      <a:endParaRPr lang="ru-RU" sz="18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день </a:t>
                      </a:r>
                      <a:endParaRPr lang="en-US" sz="1800" b="1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июня</a:t>
                      </a:r>
                    </a:p>
                    <a:p>
                      <a:pPr algn="ctr"/>
                      <a:endParaRPr lang="ru-RU" sz="18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день </a:t>
                      </a:r>
                      <a:endParaRPr lang="en-US" sz="1800" b="1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8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июня</a:t>
                      </a:r>
                    </a:p>
                    <a:p>
                      <a:pPr algn="ctr"/>
                      <a:endParaRPr lang="ru-RU" sz="18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день</a:t>
                      </a:r>
                      <a:endParaRPr lang="en-US" sz="1800" b="1" i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июня</a:t>
                      </a:r>
                      <a:endParaRPr lang="ru-RU" sz="1800" b="0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8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день</a:t>
                      </a:r>
                      <a:endParaRPr lang="en-US" sz="1800" b="1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июня</a:t>
                      </a:r>
                    </a:p>
                    <a:p>
                      <a:pPr algn="ctr"/>
                      <a:endParaRPr lang="ru-RU" sz="18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день</a:t>
                      </a:r>
                      <a:r>
                        <a:rPr lang="ru-RU" sz="18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800" b="1" i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800" b="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июня</a:t>
                      </a:r>
                      <a:endParaRPr lang="ru-RU" sz="1800" b="0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8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1826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«Школа добра»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Интеллектуальная игра «</a:t>
                      </a:r>
                      <a:r>
                        <a:rPr lang="en-US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Battle of minds</a:t>
                      </a: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Вечернее мероприятие «Битва хоров»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Рефлексия по отрядам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«Школа Добра»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14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Квест</a:t>
                      </a: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-игра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Вечернее мероприятие «Гик </a:t>
                      </a:r>
                      <a:r>
                        <a:rPr lang="ru-RU" sz="14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фест</a:t>
                      </a: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-Рефлексия по отрядам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«Школа Добра»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национальный праздник «</a:t>
                      </a:r>
                      <a:r>
                        <a:rPr lang="ru-RU" sz="14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Ысыах</a:t>
                      </a: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«Игры </a:t>
                      </a:r>
                      <a:r>
                        <a:rPr lang="ru-RU" sz="14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Дыгына</a:t>
                      </a: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Вечернее мероприятие «</a:t>
                      </a:r>
                      <a:r>
                        <a:rPr lang="ru-RU" sz="14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Урун</a:t>
                      </a: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туун</a:t>
                      </a: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Дискотека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Сплав (старшие отряды)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«Школа Добра»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Игры на свежем воздухе (младшие отряды)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Вечернее мероприятие «Мини мисс </a:t>
                      </a:r>
                      <a:r>
                        <a:rPr lang="ru-RU" sz="14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Булуус</a:t>
                      </a: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Рефлексия по отрядам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Сплав </a:t>
                      </a: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(старшие отряды)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14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Обливаловка</a:t>
                      </a: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«Веселая эстафета» (младшие отряды)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рефлексия по отрядам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«Школа Добра»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«</a:t>
                      </a:r>
                      <a:r>
                        <a:rPr lang="ru-RU" sz="14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Холли</a:t>
                      </a: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фест</a:t>
                      </a: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-Вечернее мероприятие «Все флаги мира в гости к нам»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Дискотека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«Школа Добра»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-Игра «Зарница»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Запуск экономической игры «</a:t>
                      </a:r>
                      <a:r>
                        <a:rPr lang="ru-RU" sz="14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Булуусики</a:t>
                      </a: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36" b="90563" l="3851" r="96826">
                        <a14:foregroundMark x1="43419" y1="51079" x2="43419" y2="51079"/>
                        <a14:foregroundMark x1="37368" y1="52814" x2="37368" y2="52814"/>
                        <a14:foregroundMark x1="27804" y1="54972" x2="27804" y2="54972"/>
                        <a14:foregroundMark x1="38637" y1="64113" x2="38637" y2="64113"/>
                        <a14:foregroundMark x1="45620" y1="64960" x2="45620" y2="64960"/>
                        <a14:foregroundMark x1="51672" y1="63648" x2="59501" y2="65848"/>
                        <a14:foregroundMark x1="49513" y1="53661" x2="49513" y2="53661"/>
                        <a14:foregroundMark x1="43419" y1="48032" x2="43419" y2="48032"/>
                        <a14:foregroundMark x1="45154" y1="48455" x2="45154" y2="48455"/>
                        <a14:foregroundMark x1="38214" y1="49344" x2="38214" y2="49344"/>
                        <a14:foregroundMark x1="56454" y1="50614" x2="56454" y2="50614"/>
                        <a14:foregroundMark x1="62971" y1="47609" x2="62971" y2="47609"/>
                        <a14:foregroundMark x1="88574" y1="53661" x2="88574" y2="536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567" y="-121166"/>
            <a:ext cx="1255379" cy="125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9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0056832"/>
              </p:ext>
            </p:extLst>
          </p:nvPr>
        </p:nvGraphicFramePr>
        <p:xfrm>
          <a:off x="218366" y="1037231"/>
          <a:ext cx="9539782" cy="5145206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362826"/>
                <a:gridCol w="1362826"/>
                <a:gridCol w="1362826"/>
                <a:gridCol w="1362826"/>
                <a:gridCol w="1362826"/>
                <a:gridCol w="1362826"/>
                <a:gridCol w="1362826"/>
              </a:tblGrid>
              <a:tr h="96260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день </a:t>
                      </a:r>
                      <a:endParaRPr lang="en-US" sz="1800" b="1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июня </a:t>
                      </a:r>
                    </a:p>
                    <a:p>
                      <a:pPr algn="ctr"/>
                      <a:endParaRPr lang="ru-RU" sz="18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день </a:t>
                      </a:r>
                      <a:endParaRPr lang="en-US" sz="1800" b="1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lang="ru-RU" sz="18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июня</a:t>
                      </a:r>
                    </a:p>
                    <a:p>
                      <a:pPr algn="ctr"/>
                      <a:endParaRPr lang="ru-RU" sz="18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день  </a:t>
                      </a:r>
                      <a:endParaRPr lang="en-US" sz="1800" b="1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18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июля</a:t>
                      </a:r>
                    </a:p>
                    <a:p>
                      <a:pPr algn="ctr"/>
                      <a:endParaRPr lang="ru-RU" sz="18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день</a:t>
                      </a:r>
                      <a:endParaRPr lang="en-US" sz="1800" b="1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июля</a:t>
                      </a:r>
                    </a:p>
                    <a:p>
                      <a:pPr algn="ctr"/>
                      <a:endParaRPr lang="ru-RU" sz="18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день</a:t>
                      </a:r>
                      <a:r>
                        <a:rPr lang="ru-RU" sz="18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800" b="1" i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июля</a:t>
                      </a:r>
                      <a:endParaRPr lang="ru-RU" sz="1800" b="0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8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день </a:t>
                      </a:r>
                      <a:endParaRPr lang="en-US" sz="1800" b="1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 июля</a:t>
                      </a:r>
                    </a:p>
                    <a:p>
                      <a:pPr algn="ctr"/>
                      <a:endParaRPr lang="ru-RU" sz="18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день</a:t>
                      </a:r>
                      <a:r>
                        <a:rPr lang="ru-RU" sz="18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800" b="1" i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июля</a:t>
                      </a:r>
                      <a:endParaRPr lang="ru-RU" sz="1800" b="0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8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1826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«Школа Добра»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Съемки фильма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Вечернее мероприятие «Кинопремия Оскар»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Огонек по отрядам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«Школа Добра»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Сплав (младшие отряды)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-Вечернее мероприятие  «Мисс и Мистер </a:t>
                      </a:r>
                      <a:r>
                        <a:rPr lang="ru-RU" sz="14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Булуус</a:t>
                      </a: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-Рефлексия по отрядам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«Школа Добра»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Игра «Метка зомби»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Вечернее мероприятие «Хэллоуин»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День </a:t>
                      </a: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самоуправления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«Книга </a:t>
                      </a: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рекордов Гиннеса»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Запуск игры «Милый киллер»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Первенство по футболу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Волейбол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Рефлексия по отрядам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Королевская </a:t>
                      </a: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ночь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Отчетный концерт детей и вожатых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Премия «</a:t>
                      </a:r>
                      <a:r>
                        <a:rPr lang="ru-RU" sz="14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Суулуб</a:t>
                      </a: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Прощальные огоньки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-Песни у костра «ЛЭП»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Дискотека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июля</a:t>
                      </a: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(21сутки)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- Аукцион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Операция «Нас здесь не было»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Разъезд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36" b="90563" l="3851" r="96826">
                        <a14:foregroundMark x1="43419" y1="51079" x2="43419" y2="51079"/>
                        <a14:foregroundMark x1="37368" y1="52814" x2="37368" y2="52814"/>
                        <a14:foregroundMark x1="27804" y1="54972" x2="27804" y2="54972"/>
                        <a14:foregroundMark x1="38637" y1="64113" x2="38637" y2="64113"/>
                        <a14:foregroundMark x1="45620" y1="64960" x2="45620" y2="64960"/>
                        <a14:foregroundMark x1="51672" y1="63648" x2="59501" y2="65848"/>
                        <a14:foregroundMark x1="49513" y1="53661" x2="49513" y2="53661"/>
                        <a14:foregroundMark x1="43419" y1="48032" x2="43419" y2="48032"/>
                        <a14:foregroundMark x1="45154" y1="48455" x2="45154" y2="48455"/>
                        <a14:foregroundMark x1="38214" y1="49344" x2="38214" y2="49344"/>
                        <a14:foregroundMark x1="56454" y1="50614" x2="56454" y2="50614"/>
                        <a14:foregroundMark x1="62971" y1="47609" x2="62971" y2="47609"/>
                        <a14:foregroundMark x1="88574" y1="53661" x2="88574" y2="536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567" y="-121166"/>
            <a:ext cx="1255379" cy="125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11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3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Капля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ppt/theme/theme4.xml><?xml version="1.0" encoding="utf-8"?>
<a:theme xmlns:a="http://schemas.openxmlformats.org/drawingml/2006/main" name="1_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5.xml><?xml version="1.0" encoding="utf-8"?>
<a:theme xmlns:a="http://schemas.openxmlformats.org/drawingml/2006/main" name="Глубина">
  <a:themeElements>
    <a:clrScheme name="Глубина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Глубина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убина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2022</TotalTime>
  <Words>802</Words>
  <Application>Microsoft Office PowerPoint</Application>
  <PresentationFormat>Лист A4 (210x297 мм)</PresentationFormat>
  <Paragraphs>191</Paragraphs>
  <Slides>36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36</vt:i4>
      </vt:variant>
    </vt:vector>
  </HeadingPairs>
  <TitlesOfParts>
    <vt:vector size="53" baseType="lpstr">
      <vt:lpstr>Microsoft YaHei</vt:lpstr>
      <vt:lpstr>SimSun</vt:lpstr>
      <vt:lpstr>Arial</vt:lpstr>
      <vt:lpstr>Calibri</vt:lpstr>
      <vt:lpstr>Century Gothic</vt:lpstr>
      <vt:lpstr>Comic Sans MS</vt:lpstr>
      <vt:lpstr>Corbel</vt:lpstr>
      <vt:lpstr>Mistral</vt:lpstr>
      <vt:lpstr>Times New Roman</vt:lpstr>
      <vt:lpstr>Trebuchet MS</vt:lpstr>
      <vt:lpstr>Tw Cen MT</vt:lpstr>
      <vt:lpstr>Wingdings 3</vt:lpstr>
      <vt:lpstr>Сектор</vt:lpstr>
      <vt:lpstr>Грань</vt:lpstr>
      <vt:lpstr>Капля</vt:lpstr>
      <vt:lpstr>1_Грань</vt:lpstr>
      <vt:lpstr>Глубина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Юлия Ефимова</dc:creator>
  <cp:lastModifiedBy>Юлия Ефимова</cp:lastModifiedBy>
  <cp:revision>146</cp:revision>
  <cp:lastPrinted>2016-05-13T03:54:21Z</cp:lastPrinted>
  <dcterms:created xsi:type="dcterms:W3CDTF">2014-10-06T05:02:49Z</dcterms:created>
  <dcterms:modified xsi:type="dcterms:W3CDTF">2019-08-30T09:51:31Z</dcterms:modified>
</cp:coreProperties>
</file>