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56" r:id="rId3"/>
    <p:sldId id="262" r:id="rId4"/>
    <p:sldId id="261" r:id="rId5"/>
    <p:sldId id="285" r:id="rId6"/>
    <p:sldId id="288" r:id="rId7"/>
    <p:sldId id="257" r:id="rId8"/>
    <p:sldId id="276" r:id="rId9"/>
    <p:sldId id="277" r:id="rId10"/>
    <p:sldId id="284" r:id="rId11"/>
    <p:sldId id="290" r:id="rId12"/>
    <p:sldId id="292" r:id="rId13"/>
    <p:sldId id="279" r:id="rId14"/>
    <p:sldId id="283" r:id="rId15"/>
    <p:sldId id="293" r:id="rId16"/>
    <p:sldId id="258" r:id="rId17"/>
    <p:sldId id="264" r:id="rId18"/>
    <p:sldId id="265" r:id="rId19"/>
    <p:sldId id="274" r:id="rId20"/>
    <p:sldId id="272" r:id="rId21"/>
    <p:sldId id="28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1374" y="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tit-ary@mail.ru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МБОУ «Тит Аринская СОШ им. Г.В. Ксенофонтова»</a:t>
            </a:r>
            <a:br>
              <a:rPr lang="ru-RU" sz="2800" dirty="0" smtClean="0"/>
            </a:br>
            <a:r>
              <a:rPr lang="ru-RU" sz="2800" dirty="0" smtClean="0"/>
              <a:t> МР «Хангаласский улус»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7"/>
            <a:ext cx="8229600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Привлечение научных сотрудников к работе летней школы. Социальное партнерство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44008" y="3645024"/>
            <a:ext cx="396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Абрамова Эльвира Петровна, директор МБОУ «Тит Аринская СОШ им. Г.В. Ксенофонтова»</a:t>
            </a:r>
          </a:p>
          <a:p>
            <a:r>
              <a:rPr lang="ru-RU" dirty="0" err="1" smtClean="0"/>
              <a:t>К.т</a:t>
            </a:r>
            <a:r>
              <a:rPr lang="ru-RU" dirty="0" smtClean="0"/>
              <a:t>.: 89841070851</a:t>
            </a:r>
          </a:p>
          <a:p>
            <a:r>
              <a:rPr lang="en-US" dirty="0" smtClean="0"/>
              <a:t>E-mail.ru</a:t>
            </a:r>
            <a:r>
              <a:rPr lang="ru-RU" dirty="0" smtClean="0"/>
              <a:t>: </a:t>
            </a:r>
            <a:r>
              <a:rPr lang="en-US" dirty="0" smtClean="0">
                <a:hlinkClick r:id="rId2"/>
              </a:rPr>
              <a:t>tit-ary@mail.ru</a:t>
            </a:r>
            <a:r>
              <a:rPr lang="en-US" dirty="0" smtClean="0"/>
              <a:t> 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031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9153"/>
            <a:ext cx="4612349" cy="3049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36"/>
          <a:stretch/>
        </p:blipFill>
        <p:spPr bwMode="auto">
          <a:xfrm>
            <a:off x="3635896" y="3140968"/>
            <a:ext cx="5436021" cy="3585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7" b="25335"/>
          <a:stretch/>
        </p:blipFill>
        <p:spPr bwMode="auto">
          <a:xfrm>
            <a:off x="250394" y="3645025"/>
            <a:ext cx="3501093" cy="2648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4048" y="250674"/>
            <a:ext cx="47242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Поиски нового, уникального,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необычного…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Батамай, 2017г.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9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16">
        <p:fade/>
      </p:transition>
    </mc:Choice>
    <mc:Fallback xmlns="">
      <p:transition spd="med" advTm="109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иректор\Desktop\Мухатта-2017\IMG_20170705_1308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553410"/>
            <a:ext cx="3384377" cy="451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иректор\Desktop\Мухатта-2017\IMG_20170705_1308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3410"/>
            <a:ext cx="3384376" cy="451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32656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Колосов Петр Николаевич - ученой-палеонтолог, доктор </a:t>
            </a:r>
            <a:r>
              <a:rPr lang="ru-RU" dirty="0"/>
              <a:t>геолого-минералогических наук, </a:t>
            </a:r>
            <a:r>
              <a:rPr lang="ru-RU" dirty="0" smtClean="0"/>
              <a:t>эксперт </a:t>
            </a:r>
            <a:r>
              <a:rPr lang="ru-RU" dirty="0"/>
              <a:t>Международного союза геологических наук по оценке объектов-кандидатов в Список всемирного наследия ЮНЕСКО, </a:t>
            </a:r>
            <a:r>
              <a:rPr lang="ru-RU" dirty="0" smtClean="0"/>
              <a:t>главный научный  сотрудник</a:t>
            </a:r>
            <a:r>
              <a:rPr lang="ru-RU" dirty="0"/>
              <a:t> Института геологии алмаза и благородных металлов СО РАН  </a:t>
            </a:r>
          </a:p>
        </p:txBody>
      </p:sp>
    </p:spTree>
    <p:extLst>
      <p:ext uri="{BB962C8B-B14F-4D97-AF65-F5344CB8AC3E}">
        <p14:creationId xmlns:p14="http://schemas.microsoft.com/office/powerpoint/2010/main" val="3638098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иректор\Desktop\Мухатта-2017\DSC_0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26256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234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1573" y="332656"/>
            <a:ext cx="7395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Археологические наблюдения.</a:t>
            </a: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Петровская станция (</a:t>
            </a:r>
            <a:r>
              <a:rPr lang="ru-RU" sz="2800" b="1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Сайынны</a:t>
            </a:r>
            <a:r>
              <a:rPr lang="ru-RU" sz="2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Аартык</a:t>
            </a:r>
            <a:r>
              <a:rPr lang="ru-RU" sz="2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  </a:t>
            </a:r>
            <a:endParaRPr lang="ru-RU" sz="2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65" y="1670523"/>
            <a:ext cx="3176542" cy="1746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10" y="1879770"/>
            <a:ext cx="3206164" cy="1288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972" y="3429000"/>
            <a:ext cx="3240360" cy="1292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973" y="5013176"/>
            <a:ext cx="3190593" cy="1317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66" y="4023647"/>
            <a:ext cx="3176542" cy="163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226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3" y="1121463"/>
            <a:ext cx="3364604" cy="23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2" y="4077071"/>
            <a:ext cx="3003886" cy="262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792" y="260458"/>
            <a:ext cx="8028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Археологические находки в стоянке «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Мухатта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скелет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окуня и береста 8000г.назад</a:t>
            </a:r>
          </a:p>
          <a:p>
            <a:pPr algn="ctr"/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07063"/>
            <a:ext cx="2862064" cy="2370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649" y="3852136"/>
            <a:ext cx="3332808" cy="2879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Директор\Desktop\Мухатта-2017\IMG_20170708_1202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685" y="2292395"/>
            <a:ext cx="3723719" cy="279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352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528945"/>
            <a:ext cx="2808313" cy="1530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1388969"/>
            <a:ext cx="2520281" cy="1530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66419"/>
            <a:ext cx="3113634" cy="1621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Директор\Pictures\сентябрь 2017\IMG-20170919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59115"/>
            <a:ext cx="2724747" cy="1621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947481"/>
            <a:ext cx="2808314" cy="1499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4947480"/>
            <a:ext cx="2592289" cy="1499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261" y="188640"/>
            <a:ext cx="8149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Эколого-географическая школа  «Плавучий университет» РГО,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 руководством   старшего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СВФУ ИЕН Петровой А.Н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41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Мухатта-2017\Экспедиция с Олегом Инн\IMG_20170627_172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71346"/>
            <a:ext cx="4824536" cy="3618402"/>
          </a:xfrm>
          <a:prstGeom prst="rect">
            <a:avLst/>
          </a:prstGeom>
          <a:noFill/>
        </p:spPr>
      </p:pic>
      <p:pic>
        <p:nvPicPr>
          <p:cNvPr id="3075" name="Picture 3" descr="C:\Users\user\Desktop\Мухатта-2017\Экспедиция с Олегом Инн\IMG_20170627_17465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124744"/>
            <a:ext cx="3394472" cy="4525963"/>
          </a:xfrm>
          <a:prstGeom prst="rect">
            <a:avLst/>
          </a:prstGeom>
          <a:noFill/>
        </p:spPr>
      </p:pic>
      <p:pic>
        <p:nvPicPr>
          <p:cNvPr id="3076" name="Picture 4" descr="C:\Users\user\Desktop\Мухатта-2017\Экспедиция с Олегом Инн\IMG_20170627_1808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668197"/>
            <a:ext cx="2879812" cy="215985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84168" y="580526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Керамические находки на стоянке Ксенофонтова</a:t>
            </a:r>
            <a:endParaRPr lang="ru-RU" b="1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Этнографическое направление 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Изучение наследия Г.В. Ксенофонтова</a:t>
            </a:r>
            <a:endParaRPr lang="ru-RU" sz="3200" dirty="0"/>
          </a:p>
        </p:txBody>
      </p:sp>
      <p:pic>
        <p:nvPicPr>
          <p:cNvPr id="2050" name="Picture 2" descr="C:\Users\Директор\Desktop\АЭП\ГВ Ксенофонтов\Зоя Ивановна\IMG_20181117_161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иректор\Desktop\АЭП\ГВ Ксенофонтов\Зоя Ивановна\IMG-20181117-WA01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76872"/>
            <a:ext cx="5097016" cy="382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78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Директор\Desktop\АЭП\ГВ Ксенофонтов\О названии КАНГАЛАС\IMG_20181119_1627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24797" r="27990" b="13402"/>
          <a:stretch/>
        </p:blipFill>
        <p:spPr bwMode="auto">
          <a:xfrm rot="10962409">
            <a:off x="2568862" y="1145274"/>
            <a:ext cx="6622518" cy="464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Директор\Desktop\АЭП\ГВ Ксенофонтов\О названии КАНГАЛАС\IMG_20181119_1623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t="5981" r="10291" b="16012"/>
          <a:stretch/>
        </p:blipFill>
        <p:spPr bwMode="auto">
          <a:xfrm rot="19907126">
            <a:off x="238324" y="1313084"/>
            <a:ext cx="3834850" cy="586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Работа в архиве ЯНЦ СО РАН «О названии Кангаласс»</a:t>
            </a:r>
            <a:endParaRPr lang="ru-RU" sz="2400" dirty="0"/>
          </a:p>
        </p:txBody>
      </p:sp>
      <p:pic>
        <p:nvPicPr>
          <p:cNvPr id="3074" name="Picture 2" descr="C:\Users\Директор\Desktop\АЭП\ГВ Ксенофонтов\О названии КАНГАЛАС\IMG_20181119_163021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иректор\Desktop\АЭП\ГВ Ксенофонтов\О названии КАНГАЛАС\IMG_20181119_16311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51" y="4383508"/>
            <a:ext cx="3089316" cy="231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иректор\Desktop\АЭП\ГВ Ксенофонтов\О названии КАНГАЛАС\IMG_20181119_1620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25920" r="32268" b="29920"/>
          <a:stretch/>
        </p:blipFill>
        <p:spPr bwMode="auto">
          <a:xfrm>
            <a:off x="5392509" y="955025"/>
            <a:ext cx="2903191" cy="3028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52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051BB16-1B7C-4425-968D-A43C95B1B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38"/>
            <a:ext cx="9143999" cy="66841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595" y="5445224"/>
            <a:ext cx="7202776" cy="114300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sz="2400" b="1" dirty="0"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Круглый </a:t>
            </a:r>
            <a:r>
              <a:rPr lang="ru-RU" sz="2400" b="1" dirty="0" smtClean="0"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 к </a:t>
            </a:r>
            <a:r>
              <a:rPr lang="ru-RU" sz="2400" b="1" dirty="0"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130–</a:t>
            </a:r>
            <a:r>
              <a:rPr lang="ru-RU" sz="2400" b="1" dirty="0" err="1"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летию</a:t>
            </a:r>
            <a:r>
              <a:rPr lang="ru-RU" sz="2400" b="1" dirty="0"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Г.В. Ксенофонтова </a:t>
            </a:r>
            <a:br>
              <a:rPr lang="ru-RU" sz="2400" b="1" dirty="0"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Краеведческий музей Г.В. Ксенофонтова г. Покровск.</a:t>
            </a:r>
            <a:br>
              <a:rPr lang="ru-RU" sz="2400" b="1" dirty="0"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Август,  </a:t>
            </a:r>
            <a:r>
              <a:rPr lang="ru-RU" sz="2400" b="1" dirty="0"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endParaRPr lang="ru" sz="2400" b="1" dirty="0">
              <a:solidFill>
                <a:srgbClr val="FFFF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122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42">
        <p:fade/>
      </p:transition>
    </mc:Choice>
    <mc:Fallback xmlns="">
      <p:transition spd="med" advTm="105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Мухатта-2017\Экспедиция с Олегом Инн\IMG_20170627_16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FreesiaUPC" pitchFamily="34" charset="-34"/>
              </a:rPr>
              <a:t>Партнерство и наставничество как инструмент  организации научно-исследовательской  деятельности сельских школьников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  <a:cs typeface="FreesiaUPC" pitchFamily="34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5877272"/>
            <a:ext cx="6400800" cy="55361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2020г.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0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«Тит Аринская средняя общеобразовательная школа имени Г.В. Ксенофонтова»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МР «Хангаласский улус»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B6EC4DB-0482-4337-86E1-533C887E2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A20DD1-B1E5-4DCC-9191-BFF2C50B88DB}"/>
              </a:ext>
            </a:extLst>
          </p:cNvPr>
          <p:cNvSpPr txBox="1"/>
          <p:nvPr/>
        </p:nvSpPr>
        <p:spPr>
          <a:xfrm>
            <a:off x="323528" y="260649"/>
            <a:ext cx="856895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школа семинар «Биоэкологические проблемы Якутии в исследованиях школьных экспедиций и летних экологических лагерей</a:t>
            </a:r>
            <a:r>
              <a:rPr lang="ru-RU" sz="2400" b="1" dirty="0" smtClean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МАН РС (Я), ноябрь 2017, 2018гг.</a:t>
            </a:r>
            <a:endParaRPr lang="ru-RU" sz="2400" b="1" dirty="0"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05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139">
        <p:fade/>
      </p:transition>
    </mc:Choice>
    <mc:Fallback xmlns="">
      <p:transition spd="med" advTm="131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24744"/>
            <a:ext cx="81369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участия в комплексной экспедиции (например, в этом году  по маршруту  Тит-Ары-устья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Лабыдьа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Мухатта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июне 2020г.) просим выделить средства для приобретения малого катера, отвечающего требованиям  транспортировки детей и руководителей (участников экспедиции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Эллайаада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ученых).  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Выделить земельный участок в местности Батамай для организации постоянной базы школьных научных экспедиций, с перспективой создания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круглогодичного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комплекса.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продолжения исследований с использованием  ГИС технологий возникает необходимость приобретения  качественных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квадрокоптеров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DJI phantom 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дронов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программным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обеспеченемя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Agisoft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Metashape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 Оказать помощь в оплате проездных расходов 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оргнизации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международного этнографического маршрута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КНР по инициативе выпускника ТАСОШ И.С.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Емельянова (при разрешении эпидемиологической ситуации в стране).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2790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1628800"/>
            <a:ext cx="5482952" cy="3312368"/>
          </a:xfrm>
        </p:spPr>
        <p:txBody>
          <a:bodyPr>
            <a:normAutofit fontScale="90000"/>
          </a:bodyPr>
          <a:lstStyle/>
          <a:p>
            <a:pPr algn="r"/>
            <a:r>
              <a:rPr lang="ru-RU" i="1" dirty="0" smtClean="0">
                <a:latin typeface="Arial Narrow" panose="020B0606020202030204" pitchFamily="34" charset="0"/>
              </a:rPr>
              <a:t>«Я очень рад, что молодежь привлекается к научным исследованиям.» </a:t>
            </a:r>
            <a:r>
              <a:rPr lang="ru-RU" dirty="0" smtClean="0">
                <a:latin typeface="Arial Narrow" panose="020B0606020202030204" pitchFamily="34" charset="0"/>
              </a:rPr>
              <a:t/>
            </a:r>
            <a:br>
              <a:rPr lang="ru-RU" dirty="0" smtClean="0">
                <a:latin typeface="Arial Narrow" panose="020B0606020202030204" pitchFamily="34" charset="0"/>
              </a:rPr>
            </a:br>
            <a:r>
              <a:rPr lang="ru-RU" dirty="0" smtClean="0">
                <a:latin typeface="Arial Narrow" panose="020B0606020202030204" pitchFamily="34" charset="0"/>
              </a:rPr>
              <a:t/>
            </a:r>
            <a:br>
              <a:rPr lang="ru-RU" dirty="0" smtClean="0">
                <a:latin typeface="Arial Narrow" panose="020B0606020202030204" pitchFamily="34" charset="0"/>
              </a:rPr>
            </a:br>
            <a:r>
              <a:rPr lang="ru-RU" sz="2700" dirty="0" smtClean="0">
                <a:latin typeface="Arial Narrow" panose="020B0606020202030204" pitchFamily="34" charset="0"/>
              </a:rPr>
              <a:t>Н.Г. Соломонов</a:t>
            </a:r>
            <a:endParaRPr lang="ru-RU" sz="2700" dirty="0"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1" t="4201" r="5556" b="3427"/>
          <a:stretch/>
        </p:blipFill>
        <p:spPr bwMode="auto">
          <a:xfrm>
            <a:off x="495656" y="1162228"/>
            <a:ext cx="2478280" cy="39908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667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476672"/>
            <a:ext cx="86409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ВУЗами и научными учреждениями.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АНО ДПО «Центр инновационного развития образования»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РС (Я)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педагогический колледж им. И.Е.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Винокурова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ГАНОУ РС (Я) «Республиканский ресурсный центр «Юные Якутяне»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С(Я)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 РС (Я) Покровский колледж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ФГАОУ СВФУ Дом научной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коллаборации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Н.Г. Соломонова 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ФГБУН Институт биологических проблем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криолитозоны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 РАН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гуманитарных исследований и проблем малочисленных проблем СО РАН</a:t>
            </a:r>
          </a:p>
          <a:p>
            <a:pPr marL="342900" indent="-342900">
              <a:buAutoNum type="arabicPeriod"/>
            </a:pPr>
            <a:r>
              <a:rPr lang="sah-RU" dirty="0">
                <a:latin typeface="Times New Roman"/>
                <a:ea typeface="Calibri"/>
              </a:rPr>
              <a:t>МОБУ “Национальная гимназия “Айыы КыЬата”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МОБУ СОШ №12 г. Якутск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«Якутская городская национальная гимназия»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«Московский педагогический государственный университет» г. Москва  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«Мобильно электронное образование» г. Москва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Русского географического общества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ФГАОУ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СВФУ Институт естественных наук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Союз художников РС (Я)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ЯРО ООО «Всероссийское добровольное пожарное общество» ВДПО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«Национальный парк «Ленские столбы»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690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7926705"/>
              </p:ext>
            </p:extLst>
          </p:nvPr>
        </p:nvGraphicFramePr>
        <p:xfrm>
          <a:off x="395536" y="332656"/>
          <a:ext cx="82296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384"/>
                <a:gridCol w="2149896"/>
                <a:gridCol w="1296144"/>
                <a:gridCol w="2016224"/>
                <a:gridCol w="2396952"/>
              </a:tblGrid>
              <a:tr h="2702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Организация-партнеры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Договор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 договора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536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ФГБУН Институт биологических проблем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криолитозоны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 РАН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Научные школьные экспедиции 2017, 2018, 2019гг,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летнего отдыха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Конференция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юных исследователей – ЮГ, г. Гагра Абхазия. г. Анапа, 2017г.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Грант МАН РС (Я) для школьников на проведение НИР, включая научные экспедиции – 2018г.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МЭФ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дипломант Исландия, г.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Акюрейри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2019г.</a:t>
                      </a:r>
                    </a:p>
                  </a:txBody>
                  <a:tcPr/>
                </a:tc>
              </a:tr>
              <a:tr h="120392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ФГАОУ СВФУ Дом научной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коллаборации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Н.Г. Соломонова 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Договор от 01.10.2019г.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ресурсов ДНК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ГИС технологии.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летнего отдыха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Всероссийский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«Открой в себе ученого»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Санкт-Петербург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 уч.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«Большие вызовы» г. Сочи – 3уч.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 РГО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от 03.08. 2017г.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летнего отдыха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Большой географический фестиваль  РГО – 1 лауреат, 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приглашение в г. Санкт-Петербург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Институт гуманитарных исследований и проблем малочисленных проблем СО РАН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с ЯНЦ СО РАН – 2019г.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Допуск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 архивным материалам Г.В. Ксенофонтова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НПК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ШвБ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– 2 дипломанта, рекомендация  на конкурс Вернадского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г.Москва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Лауреат (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Всерр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этапа)конкурса Вернадского в онлайн-формате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3291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9607644"/>
              </p:ext>
            </p:extLst>
          </p:nvPr>
        </p:nvGraphicFramePr>
        <p:xfrm>
          <a:off x="395536" y="764704"/>
          <a:ext cx="8229600" cy="583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384"/>
                <a:gridCol w="2149896"/>
                <a:gridCol w="1296144"/>
                <a:gridCol w="2016224"/>
                <a:gridCol w="2396952"/>
              </a:tblGrid>
              <a:tr h="2702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Организация-партнеры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Договор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 договора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536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ГАПОУ РС (Я) «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Намский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педагогический колледж им. И.Е.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Винокурова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Договор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кадров в рамках реализации принципа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проф.непрерывного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ТАСОШ - опорная школа в Хангаласском улусе.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приемной комиссии, выделение целевых мест для поступления, курсы ПК, пленэр студентов, выполнение аттестационных (дипломных) проектов на базе школы.</a:t>
                      </a:r>
                    </a:p>
                  </a:txBody>
                  <a:tcPr/>
                </a:tc>
              </a:tr>
              <a:tr h="120392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ГБПОУ  РС (Я) Покровский колледж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Договор о совместной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деятельности от 10.10.2019г.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Совместная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деятельность направленная на развитие движения «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WorldSkills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этап по к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омпетенции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«Туризм» - дипломанты 2 ст.</a:t>
                      </a:r>
                    </a:p>
                    <a:p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Мун.этап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Web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-дизайн и разработка» - призер </a:t>
                      </a:r>
                    </a:p>
                    <a:p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ФГБУ «Национальный парк «Ленские столбы»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от 01.02.2020г.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сотрудничестве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сфере экологического образования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Этнографический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маршрут в КНР по инициативе выпускника ТАСОШ И.С. Емельянова</a:t>
                      </a:r>
                    </a:p>
                    <a:p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ah-RU" sz="1400" dirty="0" smtClean="0">
                          <a:latin typeface="Times New Roman"/>
                          <a:ea typeface="Calibri"/>
                        </a:rPr>
                        <a:t>МОБУ “Национальная гимназия “Айыы КыЬата”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2017г.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Сотрудничество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исследовании наследия и трудов Г.В. Ксенофонтова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Экспедиция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следам Г.В. Ксенофонтова в Алтайский край (2018г) , Монголия (2019г) - 1уч, 1 рук.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9508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Экологическое направление. Палеонтология  </a:t>
            </a:r>
            <a:endParaRPr lang="ru-RU" sz="3200" dirty="0"/>
          </a:p>
        </p:txBody>
      </p:sp>
      <p:pic>
        <p:nvPicPr>
          <p:cNvPr id="1026" name="Picture 2" descr="C:\Users\user\Desktop\Мухатта-2017\Экспедиция с Олегом Инн\IMG_20170626_115123.jpg"/>
          <p:cNvPicPr>
            <a:picLocks noChangeAspect="1" noChangeArrowheads="1"/>
          </p:cNvPicPr>
          <p:nvPr/>
        </p:nvPicPr>
        <p:blipFill rotWithShape="1">
          <a:blip r:embed="rId2" cstate="print"/>
          <a:srcRect b="12424"/>
          <a:stretch/>
        </p:blipFill>
        <p:spPr bwMode="auto">
          <a:xfrm>
            <a:off x="5220072" y="1268760"/>
            <a:ext cx="3480387" cy="2286000"/>
          </a:xfrm>
          <a:prstGeom prst="rect">
            <a:avLst/>
          </a:prstGeom>
          <a:noFill/>
        </p:spPr>
      </p:pic>
      <p:pic>
        <p:nvPicPr>
          <p:cNvPr id="2050" name="Picture 2" descr="C:\Users\Директор\Desktop\IMG-20191228-WA01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5" y="1268760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иректор\Desktop\Видеоролик экспедиций\24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301" y="4045479"/>
            <a:ext cx="3456158" cy="22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иректор\Desktop\Видеоролик экспедиций\DSC_0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93" y="4077072"/>
            <a:ext cx="3376102" cy="223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Директор\Desktop\Видеоролик экспедиций\PHOTO-2018-08-31-13-42-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14500"/>
            <a:ext cx="2535155" cy="380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Рожнов С.В. - российский </a:t>
            </a:r>
            <a:r>
              <a:rPr lang="ru-RU" sz="2800" dirty="0"/>
              <a:t>палеонтолог, доктор биологических наук, академик РАН.</a:t>
            </a:r>
          </a:p>
        </p:txBody>
      </p:sp>
      <p:pic>
        <p:nvPicPr>
          <p:cNvPr id="5122" name="Picture 2" descr="C:\Users\Директор\Desktop\IMG-20191228-WA01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Директор\Desktop\IMG-20191228-WA01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56992"/>
            <a:ext cx="443773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160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3365" y="2348880"/>
            <a:ext cx="3583051" cy="2592288"/>
          </a:xfrm>
        </p:spPr>
        <p:txBody>
          <a:bodyPr>
            <a:noAutofit/>
          </a:bodyPr>
          <a:lstStyle/>
          <a:p>
            <a:r>
              <a:rPr lang="ru-RU" sz="2400" dirty="0"/>
              <a:t> 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16632"/>
            <a:ext cx="4104456" cy="1728192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Изучение мамонтовой  фауны </a:t>
            </a: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ела Тит – Ары совместно  с </a:t>
            </a: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нститутом мерзлотоведения </a:t>
            </a:r>
            <a:b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 П. И. Мельникова СО РАН под руководством </a:t>
            </a: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д.б.н</a:t>
            </a: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А.А. Галанина </a:t>
            </a:r>
            <a:endParaRPr lang="ru-RU" sz="1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Директор\Desktop\IMG-20170918-WA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5" y="2456892"/>
            <a:ext cx="3677103" cy="3996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Директор\Pictures\сентябрь 2017\Sent\IMG-20170614-WA0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0264"/>
            <a:ext cx="3552553" cy="2016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20888"/>
            <a:ext cx="3552553" cy="1998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4581128"/>
            <a:ext cx="3552552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0912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900</Words>
  <Application>Microsoft Office PowerPoint</Application>
  <PresentationFormat>Экран (4:3)</PresentationFormat>
  <Paragraphs>118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МБОУ «Тит Аринская СОШ им. Г.В. Ксенофонтова»  МР «Хангаласский улус»</vt:lpstr>
      <vt:lpstr>Партнерство и наставничество как инструмент  организации научно-исследовательской  деятельности сельских школьников</vt:lpstr>
      <vt:lpstr>«Я очень рад, что молодежь привлекается к научным исследованиям.»   Н.Г. Соломонов</vt:lpstr>
      <vt:lpstr>Презентация PowerPoint</vt:lpstr>
      <vt:lpstr>Презентация PowerPoint</vt:lpstr>
      <vt:lpstr>Презентация PowerPoint</vt:lpstr>
      <vt:lpstr>Экологическое направление. Палеонтология  </vt:lpstr>
      <vt:lpstr>Рожнов С.В. - российский палеонтолог, доктор биологических наук, академик РАН.</vt:lpstr>
      <vt:lpstr>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Этнографическое направление </vt:lpstr>
      <vt:lpstr>Изучение наследия Г.В. Ксенофонтова</vt:lpstr>
      <vt:lpstr>Работа в архиве ЯНЦ СО РАН «О названии Кангаласс»</vt:lpstr>
      <vt:lpstr>Круглый стол к 130–летию Г.В. Ксенофонтова  Краеведческий музей Г.В. Ксенофонтова г. Покровск. Август,  2018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Научно-исследовательская экспедиция «???????», посвященная 130-летию  Г.В. Ксенофонтова</dc:title>
  <dc:creator>Абрамовичи</dc:creator>
  <cp:lastModifiedBy>Директор</cp:lastModifiedBy>
  <cp:revision>37</cp:revision>
  <dcterms:created xsi:type="dcterms:W3CDTF">2017-09-18T13:56:40Z</dcterms:created>
  <dcterms:modified xsi:type="dcterms:W3CDTF">2020-07-15T10:52:34Z</dcterms:modified>
</cp:coreProperties>
</file>