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3" r:id="rId4"/>
    <p:sldId id="258" r:id="rId5"/>
    <p:sldId id="259" r:id="rId6"/>
    <p:sldId id="264" r:id="rId7"/>
    <p:sldId id="260" r:id="rId8"/>
    <p:sldId id="261" r:id="rId9"/>
    <p:sldId id="266" r:id="rId10"/>
    <p:sldId id="262" r:id="rId11"/>
    <p:sldId id="267" r:id="rId12"/>
    <p:sldId id="272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проекты\УРАЙТУС\Урайтус 2014\Лого урайту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696744" cy="331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349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1124744"/>
            <a:ext cx="3808123" cy="4082256"/>
          </a:xfrm>
        </p:spPr>
        <p:txBody>
          <a:bodyPr/>
          <a:lstStyle/>
          <a:p>
            <a:pPr algn="just"/>
            <a:r>
              <a:rPr lang="ru-RU" dirty="0" smtClean="0"/>
              <a:t>	</a:t>
            </a:r>
          </a:p>
          <a:p>
            <a:pPr algn="just"/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321" y="980728"/>
            <a:ext cx="5270748" cy="3953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483768" y="5268034"/>
            <a:ext cx="432048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год (2-й сезон)</a:t>
            </a:r>
            <a:endParaRPr lang="ru-RU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2028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548681"/>
            <a:ext cx="3874309" cy="648071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	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	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0" y="980728"/>
            <a:ext cx="4114800" cy="4608512"/>
          </a:xfrm>
        </p:spPr>
        <p:txBody>
          <a:bodyPr>
            <a:normAutofit/>
          </a:bodyPr>
          <a:lstStyle/>
          <a:p>
            <a:r>
              <a:rPr lang="ru-RU" sz="2500" dirty="0" smtClean="0"/>
              <a:t>	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навык, к которому приобщаются дети это труд.  Который постигается посредством 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изготовления 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якутского ножа 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наблюдением  кузнецов.  Кузнец - носитель традиций и знаний культуры народа </a:t>
            </a:r>
            <a:r>
              <a:rPr lang="ru-RU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саха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5" r="15725"/>
          <a:stretch>
            <a:fillRect/>
          </a:stretch>
        </p:blipFill>
        <p:spPr>
          <a:xfrm>
            <a:off x="395536" y="1412776"/>
            <a:ext cx="4104457" cy="313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7656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548681"/>
            <a:ext cx="3874309" cy="648071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	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	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0" y="980728"/>
            <a:ext cx="4114800" cy="4608512"/>
          </a:xfrm>
        </p:spPr>
        <p:txBody>
          <a:bodyPr>
            <a:normAutofit/>
          </a:bodyPr>
          <a:lstStyle/>
          <a:p>
            <a:r>
              <a:rPr lang="ru-RU" sz="2500" dirty="0" smtClean="0"/>
              <a:t>	</a:t>
            </a:r>
          </a:p>
          <a:p>
            <a:endParaRPr lang="ru-RU" sz="2500" dirty="0"/>
          </a:p>
          <a:p>
            <a:r>
              <a:rPr lang="ru-RU" sz="2500" dirty="0"/>
              <a:t>	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конце смены каждый воспитанник уносит с собой собственноручно выкованный якутский нож.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24744"/>
            <a:ext cx="3096344" cy="4128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669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548681"/>
            <a:ext cx="3874309" cy="648071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	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	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9552" y="4509120"/>
            <a:ext cx="8147248" cy="1728192"/>
          </a:xfrm>
        </p:spPr>
        <p:txBody>
          <a:bodyPr>
            <a:normAutofit/>
          </a:bodyPr>
          <a:lstStyle/>
          <a:p>
            <a:r>
              <a:rPr lang="ru-RU" sz="2500" dirty="0" smtClean="0"/>
              <a:t>	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Немаловажным является ежедневная физическая подготовка, состоящая из комплекса упражнений «</a:t>
            </a:r>
            <a:r>
              <a:rPr lang="ru-RU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Сарыал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хамсаныыта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52736"/>
            <a:ext cx="5544616" cy="3124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9550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548681"/>
            <a:ext cx="3874309" cy="648071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	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	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0" y="980728"/>
            <a:ext cx="4114800" cy="4608512"/>
          </a:xfrm>
        </p:spPr>
        <p:txBody>
          <a:bodyPr>
            <a:normAutofit/>
          </a:bodyPr>
          <a:lstStyle/>
          <a:p>
            <a:r>
              <a:rPr lang="ru-RU" sz="2500" dirty="0" smtClean="0"/>
              <a:t>	</a:t>
            </a:r>
          </a:p>
          <a:p>
            <a:endParaRPr lang="ru-RU" sz="2500" dirty="0"/>
          </a:p>
          <a:p>
            <a:r>
              <a:rPr lang="ru-RU" sz="2500" dirty="0" smtClean="0"/>
              <a:t>	</a:t>
            </a:r>
          </a:p>
          <a:p>
            <a:r>
              <a:rPr lang="ru-RU" sz="2500" dirty="0"/>
              <a:t>	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также ежедневная помощь взрослым  по ведению домашнего хозяйства.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59"/>
            <a:ext cx="3384376" cy="4512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9550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548681"/>
            <a:ext cx="3874309" cy="648071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	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	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0" y="980728"/>
            <a:ext cx="4114800" cy="4608512"/>
          </a:xfrm>
        </p:spPr>
        <p:txBody>
          <a:bodyPr>
            <a:normAutofit/>
          </a:bodyPr>
          <a:lstStyle/>
          <a:p>
            <a:r>
              <a:rPr lang="ru-RU" sz="2500" dirty="0" smtClean="0"/>
              <a:t>	</a:t>
            </a:r>
          </a:p>
          <a:p>
            <a:endParaRPr lang="ru-RU" sz="2500" dirty="0"/>
          </a:p>
          <a:p>
            <a:r>
              <a:rPr lang="ru-RU" sz="2500" dirty="0" smtClean="0"/>
              <a:t>	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Совместный труд-самый верный способ сплотить детей, укрепить их моральное состояние, отвлечь от гаджетов и  приучить новым навыкам, помочь в выборе будущей профессии.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59"/>
            <a:ext cx="3384375" cy="4512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915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548681"/>
            <a:ext cx="3874309" cy="648071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	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	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0" y="980728"/>
            <a:ext cx="4114800" cy="4608512"/>
          </a:xfrm>
        </p:spPr>
        <p:txBody>
          <a:bodyPr>
            <a:normAutofit/>
          </a:bodyPr>
          <a:lstStyle/>
          <a:p>
            <a:r>
              <a:rPr lang="ru-RU" sz="2500" dirty="0" smtClean="0"/>
              <a:t>	</a:t>
            </a:r>
          </a:p>
          <a:p>
            <a:r>
              <a:rPr lang="ru-RU" sz="2500" dirty="0" smtClean="0"/>
              <a:t>	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Спокойное и бесшумное  расположение лагеря на лоне природы помогает прочувствовать любовь и тесную связь с природой и учит детей к бережному отношению. Ведь патриотизм и любовь к родному краю постигается в детстве.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8840"/>
            <a:ext cx="4057124" cy="2548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423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764705"/>
            <a:ext cx="3812645" cy="14401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11561" y="1124744"/>
            <a:ext cx="8064896" cy="4082256"/>
          </a:xfrm>
        </p:spPr>
        <p:txBody>
          <a:bodyPr/>
          <a:lstStyle/>
          <a:p>
            <a:pPr algn="just"/>
            <a:r>
              <a:rPr lang="ru-RU" dirty="0" smtClean="0"/>
              <a:t>	</a:t>
            </a:r>
          </a:p>
          <a:p>
            <a:pPr algn="just"/>
            <a:r>
              <a:rPr lang="ru-RU" sz="2400" dirty="0" smtClean="0">
                <a:latin typeface="Arial Black" panose="020B0A04020102020204" pitchFamily="34" charset="0"/>
              </a:rPr>
              <a:t>	</a:t>
            </a:r>
          </a:p>
          <a:p>
            <a:pPr algn="just"/>
            <a:r>
              <a:rPr lang="ru-RU" sz="2400" dirty="0" smtClean="0">
                <a:latin typeface="Arial Black" panose="020B0A04020102020204" pitchFamily="34" charset="0"/>
              </a:rPr>
              <a:t>	</a:t>
            </a:r>
          </a:p>
          <a:p>
            <a:pPr algn="just"/>
            <a:r>
              <a:rPr lang="ru-RU" sz="2400" dirty="0">
                <a:latin typeface="Arial Black" panose="020B0A04020102020204" pitchFamily="34" charset="0"/>
              </a:rPr>
              <a:t>	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Кузнечный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лагерь «УРАЙТУС» работает в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Хангаласском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улусе 6-й год. За это время 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окола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200 детей прошли через этот лагерь.  Работа ведется по 1-й, 2 смены.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endParaRPr lang="ru-RU" sz="2400" dirty="0" smtClean="0">
              <a:latin typeface="Arial Black" panose="020B0A04020102020204" pitchFamily="34" charset="0"/>
            </a:endParaRPr>
          </a:p>
          <a:p>
            <a:pPr algn="just"/>
            <a:endParaRPr lang="ru-RU" sz="2400" dirty="0">
              <a:latin typeface="Arial Black" panose="020B0A04020102020204" pitchFamily="34" charset="0"/>
            </a:endParaRPr>
          </a:p>
          <a:p>
            <a:pPr algn="just"/>
            <a:endParaRPr lang="ru-RU" sz="2400" dirty="0" smtClean="0">
              <a:latin typeface="Arial Black" panose="020B0A04020102020204" pitchFamily="34" charset="0"/>
            </a:endParaRPr>
          </a:p>
          <a:p>
            <a:pPr algn="just"/>
            <a:endParaRPr lang="ru-RU" sz="2400" dirty="0">
              <a:latin typeface="Arial Black" panose="020B0A04020102020204" pitchFamily="34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143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>
          <a:xfrm>
            <a:off x="1187624" y="692696"/>
            <a:ext cx="6372708" cy="4833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483768" y="5733256"/>
            <a:ext cx="432048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год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4759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1124744"/>
            <a:ext cx="3808123" cy="4082256"/>
          </a:xfrm>
        </p:spPr>
        <p:txBody>
          <a:bodyPr/>
          <a:lstStyle/>
          <a:p>
            <a:pPr algn="just"/>
            <a:r>
              <a:rPr lang="ru-RU" dirty="0" smtClean="0"/>
              <a:t>	</a:t>
            </a:r>
          </a:p>
          <a:p>
            <a:pPr algn="just"/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7142287" cy="4166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375178" y="5279434"/>
            <a:ext cx="432048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год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265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1124744"/>
            <a:ext cx="3808123" cy="4082256"/>
          </a:xfrm>
        </p:spPr>
        <p:txBody>
          <a:bodyPr/>
          <a:lstStyle/>
          <a:p>
            <a:pPr algn="just"/>
            <a:r>
              <a:rPr lang="ru-RU" dirty="0" smtClean="0"/>
              <a:t>	</a:t>
            </a:r>
          </a:p>
          <a:p>
            <a:pPr algn="just"/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474" y="846467"/>
            <a:ext cx="4606410" cy="3878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699792" y="5268034"/>
            <a:ext cx="432048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год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9705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1124744"/>
            <a:ext cx="3808123" cy="4082256"/>
          </a:xfrm>
        </p:spPr>
        <p:txBody>
          <a:bodyPr/>
          <a:lstStyle/>
          <a:p>
            <a:pPr algn="just"/>
            <a:r>
              <a:rPr lang="ru-RU" dirty="0" smtClean="0"/>
              <a:t>	</a:t>
            </a:r>
          </a:p>
          <a:p>
            <a:pPr algn="just"/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321" y="980728"/>
            <a:ext cx="5270748" cy="3953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483768" y="5268034"/>
            <a:ext cx="432048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год (1-й сезон)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6129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1124744"/>
            <a:ext cx="3808123" cy="4082256"/>
          </a:xfrm>
        </p:spPr>
        <p:txBody>
          <a:bodyPr/>
          <a:lstStyle/>
          <a:p>
            <a:pPr algn="just"/>
            <a:r>
              <a:rPr lang="ru-RU" dirty="0" smtClean="0"/>
              <a:t>	</a:t>
            </a:r>
          </a:p>
          <a:p>
            <a:pPr algn="just"/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80728"/>
            <a:ext cx="5275982" cy="3953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483768" y="5268034"/>
            <a:ext cx="432048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год (2-й сезон)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7529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1124744"/>
            <a:ext cx="3808123" cy="4082256"/>
          </a:xfrm>
        </p:spPr>
        <p:txBody>
          <a:bodyPr/>
          <a:lstStyle/>
          <a:p>
            <a:pPr algn="just"/>
            <a:r>
              <a:rPr lang="ru-RU" dirty="0" smtClean="0"/>
              <a:t>	</a:t>
            </a:r>
          </a:p>
          <a:p>
            <a:pPr algn="just"/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321" y="980728"/>
            <a:ext cx="5270748" cy="3953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483768" y="5268034"/>
            <a:ext cx="432048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</a:t>
            </a:r>
            <a:r>
              <a:rPr lang="ru-RU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endParaRPr lang="ru-RU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2368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1124744"/>
            <a:ext cx="3808123" cy="4082256"/>
          </a:xfrm>
        </p:spPr>
        <p:txBody>
          <a:bodyPr/>
          <a:lstStyle/>
          <a:p>
            <a:pPr algn="just"/>
            <a:r>
              <a:rPr lang="ru-RU" dirty="0" smtClean="0"/>
              <a:t>	</a:t>
            </a:r>
          </a:p>
          <a:p>
            <a:pPr algn="just"/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321" y="980728"/>
            <a:ext cx="5270748" cy="3953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483768" y="5268034"/>
            <a:ext cx="432048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год (1 сезон)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6129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97</TotalTime>
  <Words>32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</vt:lpstr>
      <vt:lpstr>                                         </vt:lpstr>
      <vt:lpstr>                                         </vt:lpstr>
      <vt:lpstr>                                         </vt:lpstr>
      <vt:lpstr>                                         </vt:lpstr>
      <vt:lpstr>                  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60</cp:revision>
  <dcterms:created xsi:type="dcterms:W3CDTF">2020-07-15T23:36:51Z</dcterms:created>
  <dcterms:modified xsi:type="dcterms:W3CDTF">2020-07-16T01:15:59Z</dcterms:modified>
</cp:coreProperties>
</file>