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0" r:id="rId3"/>
    <p:sldId id="292" r:id="rId4"/>
    <p:sldId id="293" r:id="rId5"/>
    <p:sldId id="294" r:id="rId6"/>
    <p:sldId id="283" r:id="rId7"/>
    <p:sldId id="297" r:id="rId8"/>
    <p:sldId id="296" r:id="rId9"/>
    <p:sldId id="299" r:id="rId10"/>
    <p:sldId id="286" r:id="rId11"/>
    <p:sldId id="302" r:id="rId12"/>
    <p:sldId id="285" r:id="rId13"/>
    <p:sldId id="291" r:id="rId14"/>
    <p:sldId id="275" r:id="rId15"/>
    <p:sldId id="276" r:id="rId16"/>
    <p:sldId id="303" r:id="rId17"/>
    <p:sldId id="304" r:id="rId18"/>
    <p:sldId id="305" r:id="rId19"/>
    <p:sldId id="306" r:id="rId20"/>
    <p:sldId id="308" r:id="rId21"/>
    <p:sldId id="309" r:id="rId22"/>
    <p:sldId id="30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303"/>
    <a:srgbClr val="1B1BB1"/>
    <a:srgbClr val="FFF5D9"/>
    <a:srgbClr val="3CD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3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53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7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9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6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94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9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4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4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89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08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34453-D7A1-49C7-9393-5695C277AF46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C5839-88E5-4FE7-88C7-BFABCB5D8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6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4.png"/><Relationship Id="rId7" Type="http://schemas.openxmlformats.org/officeDocument/2006/relationships/image" Target="../media/image47.jpeg"/><Relationship Id="rId2" Type="http://schemas.openxmlformats.org/officeDocument/2006/relationships/hyperlink" Target="http://www.sosnovybor-ykt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://www.sosnovybor-ykt.ru/" TargetMode="External"/><Relationship Id="rId4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hyperlink" Target="http://www.sosnovybor-ykt.ru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70.jp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65.png"/><Relationship Id="rId9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95.jpeg"/><Relationship Id="rId7" Type="http://schemas.openxmlformats.org/officeDocument/2006/relationships/image" Target="../media/image8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11" Type="http://schemas.openxmlformats.org/officeDocument/2006/relationships/image" Target="../media/image97.jpeg"/><Relationship Id="rId5" Type="http://schemas.openxmlformats.org/officeDocument/2006/relationships/image" Target="../media/image65.png"/><Relationship Id="rId10" Type="http://schemas.openxmlformats.org/officeDocument/2006/relationships/image" Target="../media/image96.jpeg"/><Relationship Id="rId4" Type="http://schemas.openxmlformats.org/officeDocument/2006/relationships/image" Target="../media/image86.png"/><Relationship Id="rId9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87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11" Type="http://schemas.openxmlformats.org/officeDocument/2006/relationships/image" Target="../media/image102.jpeg"/><Relationship Id="rId5" Type="http://schemas.openxmlformats.org/officeDocument/2006/relationships/image" Target="../media/image89.jpeg"/><Relationship Id="rId10" Type="http://schemas.openxmlformats.org/officeDocument/2006/relationships/image" Target="../media/image101.jpeg"/><Relationship Id="rId4" Type="http://schemas.openxmlformats.org/officeDocument/2006/relationships/image" Target="../media/image88.jpeg"/><Relationship Id="rId9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image" Target="../media/image108.jpeg"/><Relationship Id="rId5" Type="http://schemas.openxmlformats.org/officeDocument/2006/relationships/image" Target="../media/image88.jpeg"/><Relationship Id="rId10" Type="http://schemas.openxmlformats.org/officeDocument/2006/relationships/image" Target="../media/image107.jpeg"/><Relationship Id="rId4" Type="http://schemas.openxmlformats.org/officeDocument/2006/relationships/image" Target="../media/image87.jpeg"/><Relationship Id="rId9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87.jpeg"/><Relationship Id="rId7" Type="http://schemas.openxmlformats.org/officeDocument/2006/relationships/image" Target="../media/image109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112.jpeg"/><Relationship Id="rId4" Type="http://schemas.openxmlformats.org/officeDocument/2006/relationships/image" Target="../media/image88.jpeg"/><Relationship Id="rId9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87.jpeg"/><Relationship Id="rId7" Type="http://schemas.openxmlformats.org/officeDocument/2006/relationships/image" Target="../media/image11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1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hyperlink" Target="http://www.sosnovybor-ykt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hyperlink" Target="http://www.sosnovybor-ykt.ru/" TargetMode="External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sosnovybor-ykt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9834" y="2930788"/>
            <a:ext cx="11118272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Профильные смены </a:t>
            </a:r>
            <a:r>
              <a:rPr lang="en-US" sz="3200" b="1" dirty="0" smtClean="0"/>
              <a:t>II</a:t>
            </a:r>
            <a:r>
              <a:rPr lang="ru-RU" sz="3200" b="1" dirty="0" smtClean="0"/>
              <a:t> полугодие 2020 г.</a:t>
            </a:r>
            <a:endParaRPr lang="ru-RU" sz="3200" dirty="0"/>
          </a:p>
        </p:txBody>
      </p:sp>
      <p:sp>
        <p:nvSpPr>
          <p:cNvPr id="2" name="AutoShape 8" descr="http://sosnovybor-ykt.ru/wp-content/uploads/2019/08/xIMG_0276.jpg.pagespeed.ic.pT8djhMWV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://archive.ysia.ru/wp-content/uploads/2016/11/logot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309" y="160338"/>
            <a:ext cx="1787237" cy="168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375" y="326571"/>
            <a:ext cx="9558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Министерство образования и науки Республики Саха (Якутия).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Государственное автономное учреждение дополнительного образования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Республики Саха (Якутия) «Центр отдыха и оздоровления детей «Сосновый бор»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1189" y="4828903"/>
            <a:ext cx="743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Отдел дополнительного образования и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информационных </a:t>
            </a:r>
            <a:r>
              <a:rPr lang="ru-RU" b="1" dirty="0">
                <a:solidFill>
                  <a:srgbClr val="002060"/>
                </a:solidFill>
              </a:rPr>
              <a:t>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40886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5846" y="170970"/>
            <a:ext cx="1163848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Смена «Цифровое </a:t>
            </a:r>
            <a:r>
              <a:rPr lang="ru-RU" sz="3200" b="1" dirty="0">
                <a:solidFill>
                  <a:srgbClr val="002060"/>
                </a:solidFill>
              </a:rPr>
              <a:t>поколение</a:t>
            </a:r>
            <a:r>
              <a:rPr lang="ru-RU" sz="3200" b="1" dirty="0" smtClean="0">
                <a:solidFill>
                  <a:srgbClr val="002060"/>
                </a:solidFill>
              </a:rPr>
              <a:t>» 15 октября – 4 ноября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1330" y="6371153"/>
            <a:ext cx="273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www.sosnovybor-ykt.ru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4" name="Рисунок 13" descr="https://lh3.googleusercontent.com/yvpvEUnGIpX7gPSngf6BA_GWbFANDn2l0uYqVXgXV3eyvdGkS10yrZ_WqEsH7GCB2O34caeicmQR3r4QlpWG6BIu=w196-h196-n-l9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88" y="6311860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15" y="1866928"/>
            <a:ext cx="4373756" cy="291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6" descr="DSC025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271" y="3936165"/>
            <a:ext cx="3890060" cy="259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DSC0086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271" y="1191934"/>
            <a:ext cx="3866022" cy="230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SC008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6" y="1135038"/>
            <a:ext cx="3622174" cy="242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4" y="4060371"/>
            <a:ext cx="4374924" cy="25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0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1" y="291199"/>
            <a:ext cx="2438199" cy="30262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72" y="160335"/>
            <a:ext cx="5580294" cy="298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03" y="3317413"/>
            <a:ext cx="3515433" cy="354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662" y="804318"/>
            <a:ext cx="2729540" cy="3860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6" y="3317413"/>
            <a:ext cx="2612251" cy="34261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83" y="3317413"/>
            <a:ext cx="2410244" cy="3409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846" y="88034"/>
            <a:ext cx="1163848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Смена «Цифровое поколение» 15 октября – 4 ноября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84" y="691289"/>
            <a:ext cx="10138152" cy="5579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6"/>
          <a:stretch/>
        </p:blipFill>
        <p:spPr>
          <a:xfrm>
            <a:off x="2783162" y="3201656"/>
            <a:ext cx="5015345" cy="3148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1" y="1476190"/>
            <a:ext cx="2386906" cy="4936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846" y="88034"/>
            <a:ext cx="1163848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Смена «Цифровое поколение» 15 октября – 4 ноября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1330" y="6371153"/>
            <a:ext cx="273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www.sosnovybor-ykt.ru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4" name="Рисунок 13" descr="https://lh3.googleusercontent.com/yvpvEUnGIpX7gPSngf6BA_GWbFANDn2l0uYqVXgXV3eyvdGkS10yrZ_WqEsH7GCB2O34caeicmQR3r4QlpWG6BIu=w196-h196-n-l9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88" y="6311860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6" y="672809"/>
            <a:ext cx="4736309" cy="253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06" y="615757"/>
            <a:ext cx="5526150" cy="368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9" y="145473"/>
            <a:ext cx="5108864" cy="340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7" y="3330494"/>
            <a:ext cx="4472048" cy="2981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9"/>
          <a:stretch/>
        </p:blipFill>
        <p:spPr>
          <a:xfrm>
            <a:off x="844951" y="3385456"/>
            <a:ext cx="4380162" cy="2926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5846" y="170970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Смена «Я-лидер</a:t>
            </a:r>
            <a:r>
              <a:rPr lang="ru-RU" sz="3200" b="1" dirty="0">
                <a:solidFill>
                  <a:srgbClr val="002060"/>
                </a:solidFill>
              </a:rPr>
              <a:t>» 7- </a:t>
            </a:r>
            <a:r>
              <a:rPr lang="ru-RU" sz="3200" b="1" dirty="0" smtClean="0">
                <a:solidFill>
                  <a:srgbClr val="002060"/>
                </a:solidFill>
              </a:rPr>
              <a:t>16 декабря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https://lh3.googleusercontent.com/yvpvEUnGIpX7gPSngf6BA_GWbFANDn2l0uYqVXgXV3eyvdGkS10yrZ_WqEsH7GCB2O34caeicmQR3r4QlpWG6BIu=w196-h196-n-l9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88" y="6311860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241330" y="6371153"/>
            <a:ext cx="273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www.sosnovybor-ykt.ru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9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312" y="249287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Онлайн – смена «Сосновские каникулы»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18" y="1005060"/>
            <a:ext cx="4012982" cy="5620423"/>
          </a:xfrm>
          <a:prstGeom prst="rect">
            <a:avLst/>
          </a:prstGeom>
        </p:spPr>
      </p:pic>
      <p:pic>
        <p:nvPicPr>
          <p:cNvPr id="6" name="Рисунок 5" descr="https://oddjob.ru/upload/iblock/27d/27d9f1c64228947a21b671f70e0f35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25" y="1437495"/>
            <a:ext cx="1579801" cy="12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3.amazonaws.com/SSL_Assets/Robb+Shirley/youtube+icon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492" y="1437495"/>
            <a:ext cx="956536" cy="114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i.ytimg.com/vi/ObtA2cPO5aM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3" y="3180437"/>
            <a:ext cx="2574925" cy="144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a.d-cd.net/576ca39s-19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915" y="3180437"/>
            <a:ext cx="1329690" cy="103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5015313"/>
            <a:ext cx="1446928" cy="126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15" y="5015313"/>
            <a:ext cx="1205223" cy="12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07" y="-25206"/>
            <a:ext cx="3351732" cy="38455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50" y="2812966"/>
            <a:ext cx="4812224" cy="26501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93" y="2812966"/>
            <a:ext cx="2954272" cy="368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3" t="1" r="17664" b="2338"/>
          <a:stretch/>
        </p:blipFill>
        <p:spPr>
          <a:xfrm>
            <a:off x="2621551" y="5261024"/>
            <a:ext cx="2436930" cy="154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s://oddjob.ru/upload/iblock/27d/27d9f1c64228947a21b671f70e0f356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26" y="916271"/>
            <a:ext cx="1055474" cy="81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3.amazonaws.com/SSL_Assets/Robb+Shirley/youtube+iconpng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831" y="2034926"/>
            <a:ext cx="666863" cy="85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i.ytimg.com/vi/ObtA2cPO5aM/maxresdefaul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427" y="3984355"/>
            <a:ext cx="1331220" cy="7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a.d-cd.net/576ca39s-192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821" y="3131449"/>
            <a:ext cx="931817" cy="69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0" y="558760"/>
            <a:ext cx="2929861" cy="190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83" y="4661518"/>
            <a:ext cx="2493317" cy="204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59" y="3359907"/>
            <a:ext cx="2271074" cy="309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41" y="607560"/>
            <a:ext cx="2467393" cy="2485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5" y="2958225"/>
            <a:ext cx="2392377" cy="327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72" y="609618"/>
            <a:ext cx="2286591" cy="287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https://upload.wikimedia.org/wikipedia/commons/thumb/a/ad/Logo_of_Google_Drive.svg/1200px-Logo_of_Google_Drive.svg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574" y="4733166"/>
            <a:ext cx="8636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41107" y="29378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Онлайн – смена «Сосновские каникулы»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312" y="249287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1 онлайн – смена «Сосновские каникулы»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63" y="1146843"/>
            <a:ext cx="3148820" cy="4410111"/>
          </a:xfrm>
          <a:prstGeom prst="rect">
            <a:avLst/>
          </a:prstGeom>
        </p:spPr>
      </p:pic>
      <p:pic>
        <p:nvPicPr>
          <p:cNvPr id="6" name="Рисунок 5" descr="https://oddjob.ru/upload/iblock/27d/27d9f1c64228947a21b671f70e0f35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3" y="5954485"/>
            <a:ext cx="940465" cy="8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3.amazonaws.com/SSL_Assets/Robb+Shirley/youtube+icon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0" y="5954485"/>
            <a:ext cx="1143113" cy="73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i.ytimg.com/vi/ObtA2cPO5aM/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 bwMode="auto">
          <a:xfrm>
            <a:off x="2527510" y="5667791"/>
            <a:ext cx="2320540" cy="10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a.d-cd.net/576ca39s-19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77" y="5836970"/>
            <a:ext cx="1217777" cy="91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27" y="5866936"/>
            <a:ext cx="1045290" cy="914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16" y="5911236"/>
            <a:ext cx="813355" cy="824974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1229963" y="5667791"/>
            <a:ext cx="9414089" cy="21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59" y="3194917"/>
            <a:ext cx="3437635" cy="23620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59" y="1125218"/>
            <a:ext cx="3437635" cy="24048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70" y="1146843"/>
            <a:ext cx="2607830" cy="44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3" y="3835163"/>
            <a:ext cx="3337803" cy="16852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2" y="2371578"/>
            <a:ext cx="3340766" cy="1719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312" y="249287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2</a:t>
            </a:r>
            <a:r>
              <a:rPr lang="ru-RU" sz="3200" b="1" dirty="0" smtClean="0">
                <a:solidFill>
                  <a:srgbClr val="002060"/>
                </a:solidFill>
              </a:rPr>
              <a:t> онлайн – смена «Сосновские каникулы»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ttps://oddjob.ru/upload/iblock/27d/27d9f1c64228947a21b671f70e0f356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3" y="5954485"/>
            <a:ext cx="940465" cy="8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3.amazonaws.com/SSL_Assets/Robb+Shirley/youtube+iconpng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0" y="5954485"/>
            <a:ext cx="1143113" cy="73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i.ytimg.com/vi/ObtA2cPO5aM/maxresdefaul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 bwMode="auto">
          <a:xfrm>
            <a:off x="2527510" y="5667791"/>
            <a:ext cx="2320540" cy="10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a.d-cd.net/576ca39s-192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77" y="5836970"/>
            <a:ext cx="1217777" cy="91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27" y="5866936"/>
            <a:ext cx="1045290" cy="914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16" y="5911236"/>
            <a:ext cx="813355" cy="824974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1229963" y="5667791"/>
            <a:ext cx="9414089" cy="21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2" y="942154"/>
            <a:ext cx="3345059" cy="17424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8" t="48840" r="1262"/>
          <a:stretch/>
        </p:blipFill>
        <p:spPr>
          <a:xfrm>
            <a:off x="3994374" y="996809"/>
            <a:ext cx="2376804" cy="37602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5" b="50317"/>
          <a:stretch/>
        </p:blipFill>
        <p:spPr>
          <a:xfrm>
            <a:off x="9230954" y="1013296"/>
            <a:ext cx="2641312" cy="37437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-1746" r="1860" b="50476"/>
          <a:stretch/>
        </p:blipFill>
        <p:spPr>
          <a:xfrm>
            <a:off x="6534854" y="1479873"/>
            <a:ext cx="2490870" cy="39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312" y="249287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онлайн – игра «М.О.И.»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ttps://oddjob.ru/upload/iblock/27d/27d9f1c64228947a21b671f70e0f356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67" y="5852690"/>
            <a:ext cx="940465" cy="8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i.ytimg.com/vi/ObtA2cPO5aM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 bwMode="auto">
          <a:xfrm>
            <a:off x="1776396" y="5667791"/>
            <a:ext cx="2320540" cy="10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a.d-cd.net/576ca39s-19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43" y="5836970"/>
            <a:ext cx="1217777" cy="91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715" y="5821812"/>
            <a:ext cx="1045290" cy="914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0" y="5857864"/>
            <a:ext cx="813355" cy="824974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1229963" y="5667791"/>
            <a:ext cx="9414089" cy="21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6" y="1065685"/>
            <a:ext cx="2905444" cy="2915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51" y="3233057"/>
            <a:ext cx="3492845" cy="20367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51" y="1380529"/>
            <a:ext cx="3504956" cy="20593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66" b="33865"/>
          <a:stretch/>
        </p:blipFill>
        <p:spPr>
          <a:xfrm>
            <a:off x="8516047" y="1006816"/>
            <a:ext cx="2545340" cy="29746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332" y="3282373"/>
            <a:ext cx="2914348" cy="21864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 r="6497" b="15058"/>
          <a:stretch/>
        </p:blipFill>
        <p:spPr>
          <a:xfrm>
            <a:off x="2720871" y="2305017"/>
            <a:ext cx="1958991" cy="32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55" y="2986640"/>
            <a:ext cx="3780360" cy="2224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312" y="249287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4 онлайн – смена «Сосновские каникулы»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ttps://oddjob.ru/upload/iblock/27d/27d9f1c64228947a21b671f70e0f356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64" y="5908835"/>
            <a:ext cx="940465" cy="8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i.ytimg.com/vi/ObtA2cPO5aM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 bwMode="auto">
          <a:xfrm>
            <a:off x="2976874" y="5666799"/>
            <a:ext cx="2320540" cy="10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a.d-cd.net/576ca39s-19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530" y="5825498"/>
            <a:ext cx="1217777" cy="91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34" y="5823392"/>
            <a:ext cx="1045290" cy="914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33" y="5910710"/>
            <a:ext cx="813355" cy="824974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1229963" y="5667791"/>
            <a:ext cx="9414089" cy="21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78" y="1001891"/>
            <a:ext cx="3786837" cy="2248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59" y="1180050"/>
            <a:ext cx="3176537" cy="31595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146" y="1180050"/>
            <a:ext cx="2202433" cy="37638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4" y="1660495"/>
            <a:ext cx="2238130" cy="38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1515" r="8922" b="5454"/>
          <a:stretch/>
        </p:blipFill>
        <p:spPr>
          <a:xfrm>
            <a:off x="8750589" y="103908"/>
            <a:ext cx="3249275" cy="498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r="7495" b="7817"/>
          <a:stretch/>
        </p:blipFill>
        <p:spPr>
          <a:xfrm>
            <a:off x="117567" y="266155"/>
            <a:ext cx="3056600" cy="447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30910" r="8215" b="15758"/>
          <a:stretch/>
        </p:blipFill>
        <p:spPr>
          <a:xfrm>
            <a:off x="3274472" y="51807"/>
            <a:ext cx="2722418" cy="365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031" r="10184" b="23030"/>
          <a:stretch/>
        </p:blipFill>
        <p:spPr>
          <a:xfrm>
            <a:off x="6041442" y="103908"/>
            <a:ext cx="2556165" cy="3699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7880" r="10943"/>
          <a:stretch/>
        </p:blipFill>
        <p:spPr>
          <a:xfrm>
            <a:off x="2441964" y="3429982"/>
            <a:ext cx="2284648" cy="332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r="1440" b="2727"/>
          <a:stretch/>
        </p:blipFill>
        <p:spPr>
          <a:xfrm>
            <a:off x="4879594" y="3803072"/>
            <a:ext cx="3718013" cy="264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3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312" y="249287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5</a:t>
            </a:r>
            <a:r>
              <a:rPr lang="ru-RU" sz="3200" b="1" dirty="0" smtClean="0">
                <a:solidFill>
                  <a:srgbClr val="002060"/>
                </a:solidFill>
              </a:rPr>
              <a:t> онлайн – смена «Август открытий»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ttps://oddjob.ru/upload/iblock/27d/27d9f1c64228947a21b671f70e0f356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64" y="5908835"/>
            <a:ext cx="940465" cy="8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i.ytimg.com/vi/ObtA2cPO5aM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 bwMode="auto">
          <a:xfrm>
            <a:off x="2976874" y="5666799"/>
            <a:ext cx="2320540" cy="10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a.d-cd.net/576ca39s-19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530" y="5825498"/>
            <a:ext cx="1217777" cy="91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34" y="5823392"/>
            <a:ext cx="1045290" cy="914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33" y="5910710"/>
            <a:ext cx="813355" cy="824974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1229963" y="5667791"/>
            <a:ext cx="9414089" cy="21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0" y="1163223"/>
            <a:ext cx="3439885" cy="3421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24" y="1477843"/>
            <a:ext cx="3850046" cy="38534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57" y="1081031"/>
            <a:ext cx="1836899" cy="32297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43" y="1668131"/>
            <a:ext cx="1874036" cy="31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9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312" y="249287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6 онлайн – смена «Август открытий»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ttps://oddjob.ru/upload/iblock/27d/27d9f1c64228947a21b671f70e0f356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64" y="5908835"/>
            <a:ext cx="940465" cy="82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i.ytimg.com/vi/ObtA2cPO5aM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 bwMode="auto">
          <a:xfrm>
            <a:off x="2976874" y="5666799"/>
            <a:ext cx="2320540" cy="10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a.d-cd.net/576ca39s-19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530" y="5825498"/>
            <a:ext cx="1217777" cy="91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34" y="5823392"/>
            <a:ext cx="1045290" cy="914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33" y="5910710"/>
            <a:ext cx="813355" cy="824974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1229963" y="5667791"/>
            <a:ext cx="9414089" cy="21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4" y="1095124"/>
            <a:ext cx="4362160" cy="4350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38" y="1342600"/>
            <a:ext cx="3472181" cy="4030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240" y="1304415"/>
            <a:ext cx="3211339" cy="410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4509" y="2912389"/>
            <a:ext cx="11638485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БЛАГОДАРИМ ЗА ВНИМАНИЕ!</a:t>
            </a:r>
          </a:p>
        </p:txBody>
      </p:sp>
      <p:pic>
        <p:nvPicPr>
          <p:cNvPr id="12" name="Picture 2" descr="http://archive.ysia.ru/wp-content/uploads/2016/11/logot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309" y="160338"/>
            <a:ext cx="1787237" cy="168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0375" y="326571"/>
            <a:ext cx="9558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Министерство образования и науки Республики Саха (Якутия).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Государственное автономное учреждение дополнительного образования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Республики Саха (Якутия) «Центр отдыха и оздоровления детей «Сосновый бор»</a:t>
            </a:r>
          </a:p>
        </p:txBody>
      </p:sp>
    </p:spTree>
    <p:extLst>
      <p:ext uri="{BB962C8B-B14F-4D97-AF65-F5344CB8AC3E}">
        <p14:creationId xmlns:p14="http://schemas.microsoft.com/office/powerpoint/2010/main" val="25182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r="1894" b="9696"/>
          <a:stretch/>
        </p:blipFill>
        <p:spPr>
          <a:xfrm>
            <a:off x="466211" y="249382"/>
            <a:ext cx="5269571" cy="349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90" y="249382"/>
            <a:ext cx="5223163" cy="370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85" y="3158833"/>
            <a:ext cx="2465243" cy="328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25" y="3151606"/>
            <a:ext cx="2424253" cy="323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01" y="3196142"/>
            <a:ext cx="2437262" cy="324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2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561" r="-128"/>
          <a:stretch/>
        </p:blipFill>
        <p:spPr>
          <a:xfrm>
            <a:off x="2766838" y="3778034"/>
            <a:ext cx="4503606" cy="2612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660" y="143692"/>
            <a:ext cx="3729501" cy="4972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1" r="996"/>
          <a:stretch/>
        </p:blipFill>
        <p:spPr>
          <a:xfrm>
            <a:off x="4535597" y="143691"/>
            <a:ext cx="3289054" cy="3634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2" r="1196"/>
          <a:stretch/>
        </p:blipFill>
        <p:spPr>
          <a:xfrm>
            <a:off x="357269" y="143692"/>
            <a:ext cx="3726823" cy="39930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6" y="3866606"/>
            <a:ext cx="2071427" cy="2761903"/>
          </a:xfrm>
          <a:prstGeom prst="rect">
            <a:avLst/>
          </a:prstGeom>
        </p:spPr>
      </p:pic>
      <p:pic>
        <p:nvPicPr>
          <p:cNvPr id="7" name="Picture 6" descr="http://sosnovybor-ykt.ru/wp-content/uploads/2019/03/640x426xIMG_0171-800x533.jpg.pagespeed.ic.-O4vLFTM1v.web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19" y="4718370"/>
            <a:ext cx="3555001" cy="204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46" y="175755"/>
            <a:ext cx="4067693" cy="3050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3698146"/>
            <a:ext cx="3567837" cy="23785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85" y="3684489"/>
            <a:ext cx="3746449" cy="28572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66" y="930134"/>
            <a:ext cx="3444587" cy="45927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2" y="577023"/>
            <a:ext cx="3817501" cy="25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41330" y="6371153"/>
            <a:ext cx="273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www.sosnovybor-ykt.ru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5" name="Рисунок 14" descr="https://lh3.googleusercontent.com/yvpvEUnGIpX7gPSngf6BA_GWbFANDn2l0uYqVXgXV3eyvdGkS10yrZ_WqEsH7GCB2O34caeicmQR3r4QlpWG6BIu=w196-h196-n-l9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88" y="6311860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25846" y="170970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Смена «Я-инженер» 7-27 сентября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95" y="2680479"/>
            <a:ext cx="4265768" cy="284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 r="12684"/>
          <a:stretch/>
        </p:blipFill>
        <p:spPr>
          <a:xfrm>
            <a:off x="8188357" y="874242"/>
            <a:ext cx="3895305" cy="296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6" y="874242"/>
            <a:ext cx="3536972" cy="2652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96" y="1132977"/>
            <a:ext cx="2217864" cy="20128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814" y="3526971"/>
            <a:ext cx="3208744" cy="3157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05" y="825015"/>
            <a:ext cx="2432007" cy="21790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5" y="3645468"/>
            <a:ext cx="3198817" cy="2820646"/>
          </a:xfrm>
          <a:prstGeom prst="rect">
            <a:avLst/>
          </a:prstGeom>
        </p:spPr>
      </p:pic>
      <p:pic>
        <p:nvPicPr>
          <p:cNvPr id="18" name="Picture 28" descr="DSC0257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96" y="4858765"/>
            <a:ext cx="2536250" cy="142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7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18" y="979984"/>
            <a:ext cx="2405471" cy="2640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1330" y="6371153"/>
            <a:ext cx="273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www.sosnovybor-ykt.ru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5" name="Рисунок 14" descr="https://lh3.googleusercontent.com/yvpvEUnGIpX7gPSngf6BA_GWbFANDn2l0uYqVXgXV3eyvdGkS10yrZ_WqEsH7GCB2O34caeicmQR3r4QlpWG6BIu=w196-h196-n-l9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88" y="6311860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25846" y="170970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Смена «Я-инженер</a:t>
            </a:r>
            <a:r>
              <a:rPr lang="ru-RU" sz="3200" b="1" dirty="0">
                <a:solidFill>
                  <a:srgbClr val="002060"/>
                </a:solidFill>
              </a:rPr>
              <a:t>» 7-27 сентября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89" y="2382976"/>
            <a:ext cx="2171729" cy="3736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20" y="2317806"/>
            <a:ext cx="2273168" cy="3879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8" y="1136745"/>
            <a:ext cx="2492008" cy="4208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83" y="1136745"/>
            <a:ext cx="2562588" cy="471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63" y="260012"/>
            <a:ext cx="2914650" cy="3886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6" y="260012"/>
            <a:ext cx="3148266" cy="41976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62" y="3838672"/>
            <a:ext cx="4961708" cy="27909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705" y="522057"/>
            <a:ext cx="5043165" cy="3362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48" y="3884167"/>
            <a:ext cx="5067079" cy="2850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5846" y="170970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Смена «</a:t>
            </a:r>
            <a:r>
              <a:rPr lang="en-US" sz="3200" b="1" dirty="0" smtClean="0">
                <a:solidFill>
                  <a:srgbClr val="002060"/>
                </a:solidFill>
              </a:rPr>
              <a:t>World Skills Russia </a:t>
            </a:r>
            <a:r>
              <a:rPr lang="en-US" sz="3200" b="1" dirty="0" err="1" smtClean="0">
                <a:solidFill>
                  <a:srgbClr val="002060"/>
                </a:solidFill>
              </a:rPr>
              <a:t>Jn</a:t>
            </a:r>
            <a:r>
              <a:rPr lang="ru-RU" sz="3200" b="1" dirty="0" smtClean="0">
                <a:solidFill>
                  <a:srgbClr val="002060"/>
                </a:solidFill>
              </a:rPr>
              <a:t>» 9-18 ноября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41330" y="6371153"/>
            <a:ext cx="273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www.sosnovybor-ykt.ru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5" name="Рисунок 14" descr="https://lh3.googleusercontent.com/yvpvEUnGIpX7gPSngf6BA_GWbFANDn2l0uYqVXgXV3eyvdGkS10yrZ_WqEsH7GCB2O34caeicmQR3r4QlpWG6BIu=w196-h196-n-l9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88" y="6311860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25846" y="170970"/>
            <a:ext cx="1148926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Смена «</a:t>
            </a:r>
            <a:r>
              <a:rPr lang="ru-RU" sz="3200" b="1" dirty="0" err="1" smtClean="0">
                <a:solidFill>
                  <a:srgbClr val="002060"/>
                </a:solidFill>
              </a:rPr>
              <a:t>Медиасмена</a:t>
            </a:r>
            <a:r>
              <a:rPr lang="ru-RU" sz="3200" b="1" dirty="0" smtClean="0">
                <a:solidFill>
                  <a:srgbClr val="002060"/>
                </a:solidFill>
              </a:rPr>
              <a:t>» 23 ноября – 2 декабря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78" y="948592"/>
            <a:ext cx="4591877" cy="54022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98" y="989293"/>
            <a:ext cx="3995999" cy="53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6625</TotalTime>
  <Words>208</Words>
  <Application>Microsoft Office PowerPoint</Application>
  <PresentationFormat>Широкоэкранный</PresentationFormat>
  <Paragraphs>32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Афанасия Антоева</cp:lastModifiedBy>
  <cp:revision>81</cp:revision>
  <dcterms:created xsi:type="dcterms:W3CDTF">2019-11-20T04:32:43Z</dcterms:created>
  <dcterms:modified xsi:type="dcterms:W3CDTF">2020-08-20T03:59:23Z</dcterms:modified>
</cp:coreProperties>
</file>