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ша семья\Desktop\ЛОУ 2019\к презентации\hello_html_m6b64df7c.jpg"/>
          <p:cNvPicPr>
            <a:picLocks noChangeAspect="1" noChangeArrowheads="1"/>
          </p:cNvPicPr>
          <p:nvPr/>
        </p:nvPicPr>
        <p:blipFill>
          <a:blip r:embed="rId2" cstate="print"/>
          <a:srcRect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589240"/>
            <a:ext cx="54726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МАОУ СОШ №8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797152"/>
            <a:ext cx="34842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ЛОУ «Факел»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ЛОУ 2019 Фото\новое\WhatsApp Image 2019-06-20 at 07.01.50.jpeg"/>
          <p:cNvPicPr>
            <a:picLocks noGrp="1"/>
          </p:cNvPicPr>
          <p:nvPr>
            <p:ph idx="1"/>
          </p:nvPr>
        </p:nvPicPr>
        <p:blipFill>
          <a:blip r:embed="rId2" cstate="print"/>
          <a:srcRect r="28891" b="8426"/>
          <a:stretch>
            <a:fillRect/>
          </a:stretch>
        </p:blipFill>
        <p:spPr bwMode="auto">
          <a:xfrm>
            <a:off x="2229001" y="1412776"/>
            <a:ext cx="46859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358" y="404664"/>
            <a:ext cx="7825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Просмотр мультфильмов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ЛОУ 2019 Фото\2 сезон\WhatsApp Image 2019-07-05 at 14.22.44.jpeg"/>
          <p:cNvPicPr>
            <a:picLocks noGrp="1"/>
          </p:cNvPicPr>
          <p:nvPr>
            <p:ph idx="1"/>
          </p:nvPr>
        </p:nvPicPr>
        <p:blipFill>
          <a:blip r:embed="rId2" cstate="print"/>
          <a:srcRect r="14010" b="27000"/>
          <a:stretch>
            <a:fillRect/>
          </a:stretch>
        </p:blipFill>
        <p:spPr bwMode="auto">
          <a:xfrm>
            <a:off x="755576" y="1556792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04664"/>
            <a:ext cx="672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Спектакль «Айболит»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ЛОУ 2019 Фото\4 день открытие\DSC_0021.JPG"/>
          <p:cNvPicPr>
            <a:picLocks noGrp="1"/>
          </p:cNvPicPr>
          <p:nvPr>
            <p:ph idx="1"/>
          </p:nvPr>
        </p:nvPicPr>
        <p:blipFill>
          <a:blip r:embed="rId2" cstate="print"/>
          <a:srcRect l="21303" t="18699" r="5048"/>
          <a:stretch>
            <a:fillRect/>
          </a:stretch>
        </p:blipFill>
        <p:spPr bwMode="auto">
          <a:xfrm>
            <a:off x="1115616" y="2060848"/>
            <a:ext cx="69847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107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Танцевальная программа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«Вы в танце»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ЛОУ 2019 Фото\8 июля\WhatsApp Image 2019-07-08 at 14.57.1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400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55624" y="404664"/>
            <a:ext cx="698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Хит-парад  «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Экомода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E:\ЛОУ 2019 Фото\8 июля\WhatsApp Image 2019-07-08 at 14.57.46.jpeg"/>
          <p:cNvPicPr/>
          <p:nvPr/>
        </p:nvPicPr>
        <p:blipFill>
          <a:blip r:embed="rId3" cstate="print"/>
          <a:srcRect t="35150"/>
          <a:stretch>
            <a:fillRect/>
          </a:stretch>
        </p:blipFill>
        <p:spPr bwMode="auto">
          <a:xfrm>
            <a:off x="5868144" y="2420888"/>
            <a:ext cx="29298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ЛОУ 2019 Фото\10-11\WhatsApp Image 2019-07-11 at 14.19.21.jpeg"/>
          <p:cNvPicPr>
            <a:picLocks noGrp="1"/>
          </p:cNvPicPr>
          <p:nvPr>
            <p:ph idx="1"/>
          </p:nvPr>
        </p:nvPicPr>
        <p:blipFill>
          <a:blip r:embed="rId2" cstate="print"/>
          <a:srcRect l="17051" t="29329" r="10570" b="4680"/>
          <a:stretch>
            <a:fillRect/>
          </a:stretch>
        </p:blipFill>
        <p:spPr bwMode="auto">
          <a:xfrm>
            <a:off x="1262612" y="1600200"/>
            <a:ext cx="6618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16134" y="188640"/>
            <a:ext cx="56564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пародий</a:t>
            </a: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«Народный артист»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пародий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«Народный артист»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800" dirty="0"/>
          </a:p>
        </p:txBody>
      </p:sp>
      <p:pic>
        <p:nvPicPr>
          <p:cNvPr id="4" name="Содержимое 3" descr="E:\ЛОУ 2019 Фото\10-11\WhatsApp Image 2019-07-11 at 14.23.58.jpeg"/>
          <p:cNvPicPr>
            <a:picLocks noGrp="1"/>
          </p:cNvPicPr>
          <p:nvPr>
            <p:ph idx="1"/>
          </p:nvPr>
        </p:nvPicPr>
        <p:blipFill>
          <a:blip r:embed="rId2" cstate="print"/>
          <a:srcRect l="26797" t="17047" r="30526" b="44465"/>
          <a:stretch>
            <a:fillRect/>
          </a:stretch>
        </p:blipFill>
        <p:spPr bwMode="auto">
          <a:xfrm>
            <a:off x="2699792" y="1988840"/>
            <a:ext cx="37639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ша семья\Desktop\ЛОУ 2019\к презентаци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5" cy="6336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8174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ша семья\Desktop\ЛОУ 2019\к презентации\1348918824-1509005-4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2708920"/>
            <a:ext cx="6336705" cy="258532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Летом 2019г. в МАОУ «СОШ №8» одной из ведущих направлений стала художественная деятельность (театральная студия). Из числа учащихся 6 - 13 лет были созданы 2 профильных отряда, на базе которых и реализовалась программа «Театр и дети»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05852" y="1124744"/>
            <a:ext cx="6488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2019 год –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театра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ша семья\Desktop\ЛОУ 2019\к презентации\1348918824-1509005-4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836712"/>
            <a:ext cx="5616623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ЦЕЛЬ</a:t>
            </a:r>
            <a:r>
              <a:rPr lang="ru-RU" sz="2400" dirty="0" smtClean="0">
                <a:solidFill>
                  <a:schemeClr val="bg1"/>
                </a:solidFill>
              </a:rPr>
              <a:t> - создание благоприятных условий для организации досуга воспитанников, где каждый сможет воплотить свои «идеи» в реальную жизнь.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6912768" cy="33239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FF00"/>
                </a:solidFill>
              </a:rPr>
              <a:t>ЗАДАЧИ:</a:t>
            </a: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</a:rPr>
              <a:t>1) Повысить  интерес детей к актерской деятельности.</a:t>
            </a: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</a:rPr>
              <a:t>2)  Развить творческие способности, а именно, воображение, импровизацию, сосредоточенность внимания, эмоциональность, сценическую речь.</a:t>
            </a: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</a:rPr>
              <a:t>3)  Выявить талантливых детей по направлению «Театр и дети»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ша семья\Desktop\ЛОУ 2019\к презентации\1348918824-1509005-4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2276872"/>
            <a:ext cx="6552728" cy="267765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Реализация программы включала 3 этапа: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1.Распределение театральных должностей, подбор «актеров» к спектаклям.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 Проведение мероприятий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3.Подведение итогов мероприятий, рекомендации зачисления детей  в школьную театральную студию «Зазеркалье».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:\2 сезон фото\WhatsApp Image 2019-07-03 at 09.23.41.jpeg"/>
          <p:cNvPicPr/>
          <p:nvPr/>
        </p:nvPicPr>
        <p:blipFill>
          <a:blip r:embed="rId2" cstate="print"/>
          <a:srcRect r="2080" b="22067"/>
          <a:stretch>
            <a:fillRect/>
          </a:stretch>
        </p:blipFill>
        <p:spPr bwMode="auto">
          <a:xfrm>
            <a:off x="323528" y="1340768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38488" y="476672"/>
            <a:ext cx="590834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E:\2 сезон фото\WhatsApp Image 2019-07-04 at 10.15.2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2656"/>
            <a:ext cx="590834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E:\2 сезон фото\WhatsApp Image 2019-07-04 at 10.15.19.jpeg"/>
          <p:cNvPicPr/>
          <p:nvPr/>
        </p:nvPicPr>
        <p:blipFill>
          <a:blip r:embed="rId2" cstate="print"/>
          <a:srcRect l="10237" t="17900" b="2387"/>
          <a:stretch>
            <a:fillRect/>
          </a:stretch>
        </p:blipFill>
        <p:spPr bwMode="auto">
          <a:xfrm>
            <a:off x="395536" y="1268760"/>
            <a:ext cx="4786866" cy="27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ЛОУ 2019 Фото\10-11\WhatsApp Image 2019-07-10 at 14.02.2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53117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Праздник – открытие смены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E:\ЛОУ 2019 Фото\4 день открытие\DSC_0052.JPG"/>
          <p:cNvPicPr/>
          <p:nvPr/>
        </p:nvPicPr>
        <p:blipFill>
          <a:blip r:embed="rId2" cstate="print"/>
          <a:srcRect l="20615" r="24629" b="-76"/>
          <a:stretch>
            <a:fillRect/>
          </a:stretch>
        </p:blipFill>
        <p:spPr bwMode="auto">
          <a:xfrm>
            <a:off x="251520" y="1988840"/>
            <a:ext cx="3253562" cy="396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ЛОУ 2019 Фото\4 день открытие\DSC_0079.JPG"/>
          <p:cNvPicPr/>
          <p:nvPr/>
        </p:nvPicPr>
        <p:blipFill>
          <a:blip r:embed="rId3" cstate="print"/>
          <a:srcRect l="6834" b="9308"/>
          <a:stretch>
            <a:fillRect/>
          </a:stretch>
        </p:blipFill>
        <p:spPr bwMode="auto">
          <a:xfrm>
            <a:off x="3635896" y="2132856"/>
            <a:ext cx="52920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E:\второй день\WhatsApp Image 2019-06-06 at 14.52.36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404664"/>
            <a:ext cx="609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Конкурсы рисунков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E:\ЛОУ 2019 Фото\2 сезон\WhatsApp Image 2019-07-04 at 14.50.46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:\второй день\WhatsApp Image 2019-06-06 at 13.41.5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57464" y="404664"/>
            <a:ext cx="34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Экскурсии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202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Конкурс пародий  «Народный артист»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Наша семья</dc:creator>
  <cp:lastModifiedBy>Наша семья</cp:lastModifiedBy>
  <cp:revision>17</cp:revision>
  <dcterms:created xsi:type="dcterms:W3CDTF">2020-08-04T08:57:21Z</dcterms:created>
  <dcterms:modified xsi:type="dcterms:W3CDTF">2020-08-05T01:06:48Z</dcterms:modified>
</cp:coreProperties>
</file>