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7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2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79" y="2057400"/>
            <a:ext cx="393225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2"/>
          <p:cNvSpPr txBox="1"/>
          <p:nvPr/>
        </p:nvSpPr>
        <p:spPr>
          <a:xfrm>
            <a:off x="1953953" y="2357183"/>
            <a:ext cx="8823130" cy="192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000" b="1">
                <a:solidFill>
                  <a:srgbClr val="262626"/>
                </a:solidFill>
                <a:latin typeface="Circe Bold"/>
                <a:ea typeface="Circe Bold"/>
                <a:cs typeface="Circe Bold"/>
                <a:sym typeface="Circe Bold"/>
              </a:defRPr>
            </a:pPr>
            <a:r>
              <a:t>Лечебно-оздоровительные программы в условиях новой коронавирусной инфекции</a:t>
            </a:r>
            <a:endParaRPr sz="4000"/>
          </a:p>
          <a:p>
            <a:pPr>
              <a:defRPr sz="20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Государственное автономное учреждение </a:t>
            </a:r>
          </a:p>
          <a:p>
            <a:pPr>
              <a:defRPr sz="20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дополнительного образования Республики Саха (Якутия)</a:t>
            </a:r>
          </a:p>
          <a:p>
            <a:pPr>
              <a:defRPr sz="20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«Центр отдыха и оздоровления детей «Сосновый бор»</a:t>
            </a:r>
          </a:p>
        </p:txBody>
      </p:sp>
      <p:sp>
        <p:nvSpPr>
          <p:cNvPr id="95" name="Прямая соединительная линия 7"/>
          <p:cNvSpPr/>
          <p:nvPr/>
        </p:nvSpPr>
        <p:spPr>
          <a:xfrm>
            <a:off x="1971080" y="4355393"/>
            <a:ext cx="3181364" cy="4"/>
          </a:xfrm>
          <a:prstGeom prst="line">
            <a:avLst/>
          </a:prstGeom>
          <a:ln w="28575">
            <a:solidFill>
              <a:srgbClr val="26262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6" name="Рисунок 13" descr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708" y="1251386"/>
            <a:ext cx="1424143" cy="1066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Рисунок 14" descr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98" y="1275804"/>
            <a:ext cx="1017708" cy="10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Прямоугольник 2"/>
          <p:cNvSpPr txBox="1"/>
          <p:nvPr/>
        </p:nvSpPr>
        <p:spPr>
          <a:xfrm>
            <a:off x="3121450" y="6044112"/>
            <a:ext cx="8823129" cy="35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700" b="1">
                <a:solidFill>
                  <a:srgbClr val="262626"/>
                </a:solid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lang="ru-RU" dirty="0"/>
              <a:t>Тихонова Изабелла Семеновна, главный врач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2"/>
          <p:cNvSpPr txBox="1"/>
          <p:nvPr/>
        </p:nvSpPr>
        <p:spPr>
          <a:xfrm>
            <a:off x="1128781" y="600739"/>
            <a:ext cx="730828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О состоянии здоровья детей  7 - 18 лет</a:t>
            </a:r>
          </a:p>
        </p:txBody>
      </p:sp>
      <p:pic>
        <p:nvPicPr>
          <p:cNvPr id="110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21" y="1207887"/>
            <a:ext cx="3448959" cy="2440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" y="2443235"/>
            <a:ext cx="3677690" cy="2601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Рисунок 8" descr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24" y="1837483"/>
            <a:ext cx="5390084" cy="381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Рисунок 10" descr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665" y="3795405"/>
            <a:ext cx="4675657" cy="330798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Прямоугольник 11"/>
          <p:cNvSpPr txBox="1"/>
          <p:nvPr/>
        </p:nvSpPr>
        <p:spPr>
          <a:xfrm>
            <a:off x="4403318" y="3273296"/>
            <a:ext cx="3385362" cy="31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450215" algn="just" defTabSz="449580">
              <a:lnSpc>
                <a:spcPct val="150000"/>
              </a:lnSpc>
              <a:defRPr sz="1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заболевания органов дыхания </a:t>
            </a:r>
          </a:p>
        </p:txBody>
      </p:sp>
      <p:sp>
        <p:nvSpPr>
          <p:cNvPr id="115" name="Прямоугольник 12"/>
          <p:cNvSpPr txBox="1"/>
          <p:nvPr/>
        </p:nvSpPr>
        <p:spPr>
          <a:xfrm>
            <a:off x="488293" y="4211624"/>
            <a:ext cx="4183082" cy="31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450215" algn="just" defTabSz="449580">
              <a:lnSpc>
                <a:spcPct val="150000"/>
              </a:lnSpc>
              <a:defRPr sz="1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болезни глаза и придаточного аппарата</a:t>
            </a:r>
          </a:p>
        </p:txBody>
      </p:sp>
      <p:sp>
        <p:nvSpPr>
          <p:cNvPr id="116" name="Прямоугольник 13"/>
          <p:cNvSpPr txBox="1"/>
          <p:nvPr/>
        </p:nvSpPr>
        <p:spPr>
          <a:xfrm>
            <a:off x="2051490" y="6206750"/>
            <a:ext cx="7518717" cy="31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450215" algn="just" defTabSz="449580">
              <a:lnSpc>
                <a:spcPct val="150000"/>
              </a:lnSpc>
              <a:defRPr sz="1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болезни нервной системы, болезни эндокринной системы и обмена веществ</a:t>
            </a:r>
          </a:p>
        </p:txBody>
      </p:sp>
      <p:sp>
        <p:nvSpPr>
          <p:cNvPr id="117" name="Прямоугольник 14"/>
          <p:cNvSpPr txBox="1"/>
          <p:nvPr/>
        </p:nvSpPr>
        <p:spPr>
          <a:xfrm>
            <a:off x="8052906" y="4211624"/>
            <a:ext cx="3937118" cy="31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450215" algn="just" defTabSz="449580">
              <a:lnSpc>
                <a:spcPct val="150000"/>
              </a:lnSpc>
              <a:defRPr sz="1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болезни кожи, органов пищеварения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2"/>
          <p:cNvSpPr txBox="1"/>
          <p:nvPr/>
        </p:nvSpPr>
        <p:spPr>
          <a:xfrm>
            <a:off x="1128784" y="600739"/>
            <a:ext cx="822078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Оздоровление</a:t>
            </a:r>
          </a:p>
        </p:txBody>
      </p:sp>
      <p:sp>
        <p:nvSpPr>
          <p:cNvPr id="12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458282" y="4873964"/>
            <a:ext cx="1683705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60CDCD"/>
            </a:solidFill>
            <a:miter lim="800000"/>
          </a:ln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терапия</a:t>
            </a:r>
          </a:p>
        </p:txBody>
      </p:sp>
      <p:sp>
        <p:nvSpPr>
          <p:cNvPr id="121" name="Объект 2"/>
          <p:cNvSpPr txBox="1"/>
          <p:nvPr/>
        </p:nvSpPr>
        <p:spPr>
          <a:xfrm>
            <a:off x="1666058" y="5534273"/>
            <a:ext cx="1683705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47B1F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лечебная физкультура</a:t>
            </a:r>
          </a:p>
        </p:txBody>
      </p:sp>
      <p:sp>
        <p:nvSpPr>
          <p:cNvPr id="122" name="Объект 2"/>
          <p:cNvSpPr txBox="1"/>
          <p:nvPr/>
        </p:nvSpPr>
        <p:spPr>
          <a:xfrm>
            <a:off x="2945151" y="4873964"/>
            <a:ext cx="1683707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60CDCD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физиотерапия</a:t>
            </a:r>
          </a:p>
        </p:txBody>
      </p:sp>
      <p:sp>
        <p:nvSpPr>
          <p:cNvPr id="123" name="Объект 2"/>
          <p:cNvSpPr txBox="1"/>
          <p:nvPr/>
        </p:nvSpPr>
        <p:spPr>
          <a:xfrm>
            <a:off x="4152927" y="4164452"/>
            <a:ext cx="1683707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47B1F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психотерапия</a:t>
            </a:r>
          </a:p>
        </p:txBody>
      </p:sp>
      <p:sp>
        <p:nvSpPr>
          <p:cNvPr id="124" name="Объект 2"/>
          <p:cNvSpPr txBox="1"/>
          <p:nvPr/>
        </p:nvSpPr>
        <p:spPr>
          <a:xfrm>
            <a:off x="5360703" y="3454939"/>
            <a:ext cx="1683706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60CDCD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стоматология</a:t>
            </a:r>
          </a:p>
        </p:txBody>
      </p:sp>
      <p:sp>
        <p:nvSpPr>
          <p:cNvPr id="125" name="Объект 2"/>
          <p:cNvSpPr txBox="1"/>
          <p:nvPr/>
        </p:nvSpPr>
        <p:spPr>
          <a:xfrm>
            <a:off x="6568478" y="2745426"/>
            <a:ext cx="1683707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47B1F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неврология</a:t>
            </a:r>
          </a:p>
        </p:txBody>
      </p:sp>
      <p:sp>
        <p:nvSpPr>
          <p:cNvPr id="126" name="Объект 2"/>
          <p:cNvSpPr txBox="1"/>
          <p:nvPr/>
        </p:nvSpPr>
        <p:spPr>
          <a:xfrm>
            <a:off x="7711581" y="2035911"/>
            <a:ext cx="1683707" cy="877813"/>
          </a:xfrm>
          <a:prstGeom prst="rect">
            <a:avLst/>
          </a:prstGeom>
          <a:solidFill>
            <a:srgbClr val="FFFFFF"/>
          </a:solidFill>
          <a:ln w="38100">
            <a:solidFill>
              <a:srgbClr val="60CDCD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офтальмология</a:t>
            </a:r>
          </a:p>
        </p:txBody>
      </p:sp>
      <p:sp>
        <p:nvSpPr>
          <p:cNvPr id="127" name="Объект 2"/>
          <p:cNvSpPr txBox="1"/>
          <p:nvPr/>
        </p:nvSpPr>
        <p:spPr>
          <a:xfrm>
            <a:off x="8854682" y="1346068"/>
            <a:ext cx="1683706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47B1F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диетология</a:t>
            </a:r>
          </a:p>
        </p:txBody>
      </p:sp>
      <p:sp>
        <p:nvSpPr>
          <p:cNvPr id="128" name="Объект 2"/>
          <p:cNvSpPr txBox="1"/>
          <p:nvPr/>
        </p:nvSpPr>
        <p:spPr>
          <a:xfrm>
            <a:off x="9997785" y="623499"/>
            <a:ext cx="1683707" cy="877814"/>
          </a:xfrm>
          <a:prstGeom prst="rect">
            <a:avLst/>
          </a:prstGeom>
          <a:solidFill>
            <a:srgbClr val="FFFFFF"/>
          </a:solidFill>
          <a:ln w="38100">
            <a:solidFill>
              <a:srgbClr val="60CDCD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600" b="1">
                <a:latin typeface="Circe Bold"/>
                <a:ea typeface="Circe Bold"/>
                <a:cs typeface="Circe Bold"/>
                <a:sym typeface="Circe Bold"/>
              </a:defRPr>
            </a:lvl1pPr>
          </a:lstStyle>
          <a:p>
            <a:r>
              <a:t>педиатрия</a:t>
            </a:r>
          </a:p>
        </p:txBody>
      </p:sp>
      <p:sp>
        <p:nvSpPr>
          <p:cNvPr id="129" name="TextBox 24"/>
          <p:cNvSpPr txBox="1"/>
          <p:nvPr/>
        </p:nvSpPr>
        <p:spPr>
          <a:xfrm>
            <a:off x="777059" y="1650014"/>
            <a:ext cx="6019889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262626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Выраженный </a:t>
            </a:r>
          </a:p>
          <a:p>
            <a:pPr>
              <a:defRPr sz="2400" b="1">
                <a:solidFill>
                  <a:srgbClr val="262626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оздоровительный </a:t>
            </a:r>
          </a:p>
          <a:p>
            <a:pPr>
              <a:defRPr sz="2400" b="1">
                <a:solidFill>
                  <a:srgbClr val="262626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эффект - 91, 8%</a:t>
            </a:r>
          </a:p>
        </p:txBody>
      </p:sp>
      <p:pic>
        <p:nvPicPr>
          <p:cNvPr id="130" name="Рисунок 15" descr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51" y="1784973"/>
            <a:ext cx="8941997" cy="935068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Линия"/>
          <p:cNvSpPr/>
          <p:nvPr/>
        </p:nvSpPr>
        <p:spPr>
          <a:xfrm>
            <a:off x="794155" y="2957695"/>
            <a:ext cx="2783318" cy="4"/>
          </a:xfrm>
          <a:prstGeom prst="line">
            <a:avLst/>
          </a:prstGeom>
          <a:ln w="28575">
            <a:solidFill>
              <a:srgbClr val="60CDC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-01-11-19-04-14-3.jpeg" descr="image-01-11-19-04-14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6" y="2035898"/>
            <a:ext cx="3298396" cy="1855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1.jpg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48" y="2035898"/>
            <a:ext cx="2784110" cy="1855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3.jpg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597" y="2035898"/>
            <a:ext cx="2787164" cy="1855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WhatsApp Image 2021-01-22 at 11.00.54.jpeg" descr="WhatsApp Image 2021-01-22 at 11.00.5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9" y="191641"/>
            <a:ext cx="2236548" cy="1677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hatsApp Image 2021-01-22 at 11.00.52.jpeg" descr="WhatsApp Image 2021-01-22 at 11.00.5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514" y="191641"/>
            <a:ext cx="2236550" cy="1677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WhatsApp Image 2021-01-22 at 11.00.51.jpeg" descr="WhatsApp Image 2021-01-22 at 11.00.5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0965" y="191641"/>
            <a:ext cx="2236549" cy="1677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WhatsApp Image 2021-01-22 at 10.59.51 (4).jpeg" descr="WhatsApp Image 2021-01-22 at 10.59.51 (4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414" y="191641"/>
            <a:ext cx="2236550" cy="1677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WhatsApp Image 2021-01-22 at 10.59.51 (1).jpeg" descr="WhatsApp Image 2021-01-22 at 10.59.51 (1)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5861" y="191641"/>
            <a:ext cx="2236550" cy="1677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WhatsApp Image 2021-01-22 at 10.59.51 (5).jpeg" descr="WhatsApp Image 2021-01-22 at 10.59.51 (5)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24" y="4053340"/>
            <a:ext cx="1983754" cy="264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WhatsApp Image 2021-01-22 at 10.59.51.jpeg" descr="WhatsApp Image 2021-01-22 at 10.59.51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3820" y="4058092"/>
            <a:ext cx="1983757" cy="2645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WhatsApp Image 2021-01-22 at 11.00.53.jpeg" descr="WhatsApp Image 2021-01-22 at 11.00.53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4122" y="4058094"/>
            <a:ext cx="1983757" cy="264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-01-11-19-04-14-6 (1).jpeg" descr="image-01-11-19-04-14-6 (1)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4421" y="4058094"/>
            <a:ext cx="1983758" cy="264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unknown.jpg" descr="unknow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8386" y="2035898"/>
            <a:ext cx="2783023" cy="1855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Unknown.jpg" descr="Unknown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5065" y="4058094"/>
            <a:ext cx="1953001" cy="2645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12.jpeg" descr="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15" y="2687639"/>
            <a:ext cx="2364937" cy="23649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12"/>
          <p:cNvSpPr txBox="1"/>
          <p:nvPr/>
        </p:nvSpPr>
        <p:spPr>
          <a:xfrm>
            <a:off x="939865" y="1809419"/>
            <a:ext cx="1304011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14 дней </a:t>
            </a:r>
          </a:p>
        </p:txBody>
      </p:sp>
      <p:sp>
        <p:nvSpPr>
          <p:cNvPr id="150" name="Стрелка 11"/>
          <p:cNvSpPr/>
          <p:nvPr/>
        </p:nvSpPr>
        <p:spPr>
          <a:xfrm>
            <a:off x="202249" y="1823709"/>
            <a:ext cx="572664" cy="43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Стрелка 11"/>
          <p:cNvSpPr/>
          <p:nvPr/>
        </p:nvSpPr>
        <p:spPr>
          <a:xfrm>
            <a:off x="202249" y="2701925"/>
            <a:ext cx="572664" cy="43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Стрелка 11"/>
          <p:cNvSpPr/>
          <p:nvPr/>
        </p:nvSpPr>
        <p:spPr>
          <a:xfrm>
            <a:off x="202249" y="4562995"/>
            <a:ext cx="572664" cy="43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TextBox 12"/>
          <p:cNvSpPr txBox="1"/>
          <p:nvPr/>
        </p:nvSpPr>
        <p:spPr>
          <a:xfrm>
            <a:off x="930166" y="2503490"/>
            <a:ext cx="4583001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Правильное сбалансированное питание</a:t>
            </a:r>
          </a:p>
        </p:txBody>
      </p:sp>
      <p:sp>
        <p:nvSpPr>
          <p:cNvPr id="154" name="TextBox 12"/>
          <p:cNvSpPr txBox="1"/>
          <p:nvPr/>
        </p:nvSpPr>
        <p:spPr>
          <a:xfrm>
            <a:off x="904766" y="5295091"/>
            <a:ext cx="4390124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Программа от вожатского отряда «Душа Севера» </a:t>
            </a:r>
          </a:p>
        </p:txBody>
      </p:sp>
      <p:sp>
        <p:nvSpPr>
          <p:cNvPr id="155" name="Стрелка 11"/>
          <p:cNvSpPr/>
          <p:nvPr/>
        </p:nvSpPr>
        <p:spPr>
          <a:xfrm>
            <a:off x="202249" y="3632460"/>
            <a:ext cx="572664" cy="43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TextBox 12"/>
          <p:cNvSpPr txBox="1"/>
          <p:nvPr/>
        </p:nvSpPr>
        <p:spPr>
          <a:xfrm>
            <a:off x="904766" y="4364556"/>
            <a:ext cx="4968222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Дистанционные курсы дополнительного образования</a:t>
            </a:r>
          </a:p>
        </p:txBody>
      </p:sp>
      <p:pic>
        <p:nvPicPr>
          <p:cNvPr id="157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57" y="876240"/>
            <a:ext cx="8400955" cy="594360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Стрелка 11"/>
          <p:cNvSpPr/>
          <p:nvPr/>
        </p:nvSpPr>
        <p:spPr>
          <a:xfrm>
            <a:off x="202249" y="5493527"/>
            <a:ext cx="572664" cy="43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TextBox 12"/>
          <p:cNvSpPr txBox="1"/>
          <p:nvPr/>
        </p:nvSpPr>
        <p:spPr>
          <a:xfrm>
            <a:off x="904766" y="3618172"/>
            <a:ext cx="496822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Климат хвойного леса</a:t>
            </a:r>
          </a:p>
        </p:txBody>
      </p:sp>
      <p:sp>
        <p:nvSpPr>
          <p:cNvPr id="160" name="TextBox 12"/>
          <p:cNvSpPr txBox="1"/>
          <p:nvPr/>
        </p:nvSpPr>
        <p:spPr>
          <a:xfrm>
            <a:off x="1078379" y="562899"/>
            <a:ext cx="10423598" cy="101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4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Оздоровительная программа для детей, перенесших COVID-19</a:t>
            </a:r>
          </a:p>
          <a:p>
            <a:pPr lvl="2">
              <a:lnSpc>
                <a:spcPct val="150000"/>
              </a:lnSpc>
              <a:defRPr sz="24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Эффект оздоровления - 96,5%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2"/>
          <p:cNvSpPr txBox="1"/>
          <p:nvPr/>
        </p:nvSpPr>
        <p:spPr>
          <a:xfrm>
            <a:off x="1128784" y="600739"/>
            <a:ext cx="433603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Наши предложения</a:t>
            </a:r>
          </a:p>
        </p:txBody>
      </p:sp>
      <p:sp>
        <p:nvSpPr>
          <p:cNvPr id="163" name="Прямоугольник 15"/>
          <p:cNvSpPr txBox="1"/>
          <p:nvPr/>
        </p:nvSpPr>
        <p:spPr>
          <a:xfrm>
            <a:off x="922257" y="2030413"/>
            <a:ext cx="9558667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b="1">
                <a:latin typeface="Circe"/>
                <a:ea typeface="Circe"/>
                <a:cs typeface="Circe"/>
                <a:sym typeface="Circe"/>
              </a:defRPr>
            </a:pPr>
            <a:r>
              <a:t>Внедрение школьной медицины для комплексного динамического наблюдения, </a:t>
            </a:r>
          </a:p>
          <a:p>
            <a:pPr algn="just">
              <a:defRPr b="1">
                <a:latin typeface="Circe"/>
                <a:ea typeface="Circe"/>
                <a:cs typeface="Circe"/>
                <a:sym typeface="Circe"/>
              </a:defRPr>
            </a:pPr>
            <a:r>
              <a:t>профилактики здоровья детей</a:t>
            </a:r>
          </a:p>
        </p:txBody>
      </p:sp>
      <p:sp>
        <p:nvSpPr>
          <p:cNvPr id="164" name="Прямоугольник 16"/>
          <p:cNvSpPr txBox="1"/>
          <p:nvPr/>
        </p:nvSpPr>
        <p:spPr>
          <a:xfrm>
            <a:off x="912693" y="3103882"/>
            <a:ext cx="801941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b="1">
                <a:latin typeface="Circe"/>
                <a:ea typeface="Circe"/>
                <a:cs typeface="Circe"/>
                <a:sym typeface="Circe"/>
              </a:defRPr>
            </a:pPr>
            <a:r>
              <a:t>Разработка программ про профилактике и коррекции заболеваний </a:t>
            </a:r>
          </a:p>
          <a:p>
            <a:pPr algn="just">
              <a:defRPr b="1">
                <a:latin typeface="Circe"/>
                <a:ea typeface="Circe"/>
                <a:cs typeface="Circe"/>
                <a:sym typeface="Circe"/>
              </a:defRPr>
            </a:pPr>
            <a:r>
              <a:t>детей и подростков в период дистанционного обучения</a:t>
            </a:r>
          </a:p>
        </p:txBody>
      </p:sp>
      <p:sp>
        <p:nvSpPr>
          <p:cNvPr id="165" name="Прямоугольник 17"/>
          <p:cNvSpPr txBox="1"/>
          <p:nvPr/>
        </p:nvSpPr>
        <p:spPr>
          <a:xfrm>
            <a:off x="938029" y="4177351"/>
            <a:ext cx="10123507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t>Разработка психологических программ для устранения социальных последствий COVID-19 у детей и подростков</a:t>
            </a:r>
          </a:p>
        </p:txBody>
      </p:sp>
      <p:sp>
        <p:nvSpPr>
          <p:cNvPr id="166" name="Овал"/>
          <p:cNvSpPr/>
          <p:nvPr/>
        </p:nvSpPr>
        <p:spPr>
          <a:xfrm>
            <a:off x="330200" y="2184400"/>
            <a:ext cx="326083" cy="34226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Овал"/>
          <p:cNvSpPr/>
          <p:nvPr/>
        </p:nvSpPr>
        <p:spPr>
          <a:xfrm>
            <a:off x="330200" y="4331337"/>
            <a:ext cx="326083" cy="34226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Овал"/>
          <p:cNvSpPr/>
          <p:nvPr/>
        </p:nvSpPr>
        <p:spPr>
          <a:xfrm>
            <a:off x="330199" y="3257868"/>
            <a:ext cx="326084" cy="3422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0CDCD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5"/>
          <p:cNvSpPr txBox="1"/>
          <p:nvPr/>
        </p:nvSpPr>
        <p:spPr>
          <a:xfrm>
            <a:off x="1126422" y="422973"/>
            <a:ext cx="7833743" cy="85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lvl1pPr>
          </a:lstStyle>
          <a:p>
            <a:r>
              <a:rPr dirty="0" err="1"/>
              <a:t>Спасибо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внимание</a:t>
            </a:r>
            <a:r>
              <a:rPr dirty="0"/>
              <a:t>!</a:t>
            </a:r>
          </a:p>
        </p:txBody>
      </p:sp>
      <p:graphicFrame>
        <p:nvGraphicFramePr>
          <p:cNvPr id="171" name="Таблица 1"/>
          <p:cNvGraphicFramePr/>
          <p:nvPr/>
        </p:nvGraphicFramePr>
        <p:xfrm>
          <a:off x="378929" y="2137280"/>
          <a:ext cx="6607240" cy="410445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7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irce"/>
                          <a:ea typeface="Circe"/>
                          <a:cs typeface="Circe"/>
                          <a:sym typeface="Circe"/>
                        </a:rPr>
                        <a:t>Адрес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t>677008, Республика Саха (Якутия), г.Якутск,  </a:t>
                      </a:r>
                    </a:p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t>Сергеляхское шоссе 12 км</a:t>
                      </a: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irce"/>
                          <a:ea typeface="Circe"/>
                          <a:cs typeface="Circe"/>
                          <a:sym typeface="Circe"/>
                        </a:rPr>
                        <a:t>Контакты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rPr dirty="0"/>
                        <a:t>(4112) 36-89-28, (4112) 36-85-39</a:t>
                      </a:r>
                    </a:p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rPr dirty="0"/>
                        <a:t>(4112) 36-88-36, </a:t>
                      </a:r>
                      <a:r>
                        <a:rPr dirty="0" err="1"/>
                        <a:t>факс</a:t>
                      </a:r>
                      <a:r>
                        <a:rPr dirty="0"/>
                        <a:t> (4112) 36-89-28 </a:t>
                      </a:r>
                    </a:p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rPr dirty="0"/>
                        <a:t>(</a:t>
                      </a:r>
                      <a:r>
                        <a:rPr dirty="0" err="1"/>
                        <a:t>Отдел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реализации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путевок</a:t>
                      </a:r>
                      <a:r>
                        <a:rPr dirty="0"/>
                        <a:t>) +7(924) 868-70-11</a:t>
                      </a: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9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irce"/>
                          <a:ea typeface="Circe"/>
                          <a:cs typeface="Circe"/>
                          <a:sym typeface="Circe"/>
                        </a:rPr>
                        <a:t>Сайт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irce"/>
                          <a:ea typeface="Circe"/>
                          <a:cs typeface="Circe"/>
                          <a:sym typeface="Circe"/>
                        </a:rPr>
                        <a:t>www.sosnovybor-ykt.ru</a:t>
                      </a: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9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irce"/>
                          <a:ea typeface="Circe"/>
                          <a:cs typeface="Circe"/>
                          <a:sym typeface="Circe"/>
                        </a:rPr>
                        <a:t>Инстаграм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irce"/>
                          <a:ea typeface="Circe"/>
                          <a:cs typeface="Circe"/>
                          <a:sym typeface="Circe"/>
                        </a:rPr>
                        <a:t>@sosnovybor_ykt</a:t>
                      </a: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irce"/>
                          <a:ea typeface="Circe"/>
                          <a:cs typeface="Circe"/>
                          <a:sym typeface="Circe"/>
                        </a:rPr>
                        <a:t>E-mail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rPr dirty="0" err="1"/>
                        <a:t>sb_ykt@mail.ru</a:t>
                      </a:r>
                      <a:r>
                        <a:rPr dirty="0"/>
                        <a:t> </a:t>
                      </a:r>
                    </a:p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rPr dirty="0" err="1"/>
                        <a:t>zayavki_sb@mail.ru</a:t>
                      </a:r>
                      <a:r>
                        <a:rPr dirty="0"/>
                        <a:t> </a:t>
                      </a:r>
                    </a:p>
                    <a:p>
                      <a:pPr algn="l">
                        <a:defRPr sz="1800" b="1">
                          <a:latin typeface="Circe"/>
                          <a:ea typeface="Circe"/>
                          <a:cs typeface="Circe"/>
                          <a:sym typeface="Circe"/>
                        </a:defRPr>
                      </a:pPr>
                      <a:r>
                        <a:rPr dirty="0"/>
                        <a:t>(</a:t>
                      </a:r>
                      <a:r>
                        <a:rPr dirty="0" err="1"/>
                        <a:t>Отдел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реализации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путевок</a:t>
                      </a:r>
                      <a:r>
                        <a:rPr dirty="0"/>
                        <a:t>)</a:t>
                      </a: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234</Words>
  <Application>Microsoft Macintosh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Circe</vt:lpstr>
      <vt:lpstr>Circe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5</cp:revision>
  <dcterms:modified xsi:type="dcterms:W3CDTF">2021-07-01T02:39:36Z</dcterms:modified>
</cp:coreProperties>
</file>