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" initials="А" lastIdx="1" clrIdx="0">
    <p:extLst>
      <p:ext uri="{19B8F6BF-5375-455C-9EA6-DF929625EA0E}">
        <p15:presenceInfo xmlns:p15="http://schemas.microsoft.com/office/powerpoint/2012/main" xmlns="" userId="Александ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9T10:56:31.667" idx="1">
    <p:pos x="5154" y="100"/>
    <p:text/>
    <p:extLst>
      <p:ext uri="{C676402C-5697-4E1C-873F-D02D1690AC5C}">
        <p15:threadingInfo xmlns:p15="http://schemas.microsoft.com/office/powerpoint/2012/main" xmlns="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57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07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43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37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89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89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45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16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26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4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63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3140-A172-47E9-8A79-8D0A096C98B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A2C8-BB78-47C5-8531-5F04698B6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73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94" r="3046" b="7735"/>
          <a:stretch/>
        </p:blipFill>
        <p:spPr>
          <a:xfrm>
            <a:off x="-73190" y="0"/>
            <a:ext cx="12265190" cy="6859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130" y="500644"/>
            <a:ext cx="4244545" cy="4244545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695" y="5064369"/>
            <a:ext cx="11047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Adobe Kaiti Std R" panose="02020400000000000000" pitchFamily="18" charset="-128"/>
              </a:rPr>
              <a:t>НАУЧНО-ПРАКТИЧЕСКАЯ КОНФЕРЕНЦИЯ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Adobe Kaiti Std R" panose="02020400000000000000" pitchFamily="18" charset="-128"/>
              </a:rPr>
              <a:t>«СЕВЕРНОЕ СИЯНИЕ»</a:t>
            </a:r>
            <a:endParaRPr lang="ru-RU" sz="4000" dirty="0">
              <a:solidFill>
                <a:schemeClr val="bg1"/>
              </a:solidFill>
              <a:latin typeface="Franklin Gothic Heavy" panose="020B0903020102020204" pitchFamily="34" charset="0"/>
              <a:ea typeface="Adobe Kaiti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266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1</cp:lastModifiedBy>
  <cp:revision>1</cp:revision>
  <dcterms:created xsi:type="dcterms:W3CDTF">2023-03-09T01:54:33Z</dcterms:created>
  <dcterms:modified xsi:type="dcterms:W3CDTF">2023-03-09T07:00:51Z</dcterms:modified>
</cp:coreProperties>
</file>